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1" r:id="rId18"/>
    <p:sldId id="272" r:id="rId19"/>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0E52F4-FF71-4FB9-87FC-239C3A95FFCA}">
  <a:tblStyle styleId="{710E52F4-FF71-4FB9-87FC-239C3A95FFCA}"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3" autoAdjust="0"/>
    <p:restoredTop sz="94660"/>
  </p:normalViewPr>
  <p:slideViewPr>
    <p:cSldViewPr snapToGrid="0">
      <p:cViewPr varScale="1">
        <p:scale>
          <a:sx n="121" d="100"/>
          <a:sy n="121" d="100"/>
        </p:scale>
        <p:origin x="525"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e\Desktop\pi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5"/>
      <c:rotY val="240"/>
      <c:rAngAx val="0"/>
      <c:perspective val="20"/>
    </c:view3D>
    <c:floor>
      <c:thickness val="0"/>
    </c:floor>
    <c:sideWall>
      <c:thickness val="0"/>
    </c:sideWall>
    <c:backWall>
      <c:thickness val="0"/>
    </c:backWall>
    <c:plotArea>
      <c:layout/>
      <c:pie3DChart>
        <c:varyColors val="1"/>
        <c:ser>
          <c:idx val="0"/>
          <c:order val="0"/>
          <c:tx>
            <c:v>Budget Breakdown</c:v>
          </c:tx>
          <c:spPr>
            <a:scene3d>
              <a:camera prst="orthographicFront"/>
              <a:lightRig rig="threePt" dir="t"/>
            </a:scene3d>
            <a:sp3d prstMaterial="metal"/>
          </c:spPr>
          <c:explosion val="5"/>
          <c:dLbls>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Sheet1!$A$2:$A$7</c:f>
              <c:strCache>
                <c:ptCount val="6"/>
                <c:pt idx="0">
                  <c:v>Wanhao 4S</c:v>
                </c:pt>
                <c:pt idx="1">
                  <c:v>Misc./Software</c:v>
                </c:pt>
                <c:pt idx="2">
                  <c:v>PLA/ABS</c:v>
                </c:pt>
                <c:pt idx="3">
                  <c:v>Alt. Extruder</c:v>
                </c:pt>
                <c:pt idx="4">
                  <c:v>Alt. Controller</c:v>
                </c:pt>
                <c:pt idx="5">
                  <c:v>Extruder Mount</c:v>
                </c:pt>
              </c:strCache>
            </c:strRef>
          </c:cat>
          <c:val>
            <c:numRef>
              <c:f>Sheet1!$B$2:$B$7</c:f>
              <c:numCache>
                <c:formatCode>"$"#,##0.00</c:formatCode>
                <c:ptCount val="6"/>
                <c:pt idx="0">
                  <c:v>1000</c:v>
                </c:pt>
                <c:pt idx="1">
                  <c:v>200</c:v>
                </c:pt>
                <c:pt idx="2">
                  <c:v>100</c:v>
                </c:pt>
                <c:pt idx="3">
                  <c:v>100</c:v>
                </c:pt>
                <c:pt idx="4">
                  <c:v>70</c:v>
                </c:pt>
                <c:pt idx="5">
                  <c:v>30</c:v>
                </c:pt>
              </c:numCache>
            </c:numRef>
          </c:val>
        </c:ser>
        <c:dLbls>
          <c:showLegendKey val="0"/>
          <c:showVal val="0"/>
          <c:showCatName val="0"/>
          <c:showSerName val="0"/>
          <c:showPercent val="0"/>
          <c:showBubbleSize val="0"/>
          <c:showLeaderLines val="1"/>
        </c:dLbls>
      </c:pie3DChart>
    </c:plotArea>
    <c:legend>
      <c:legendPos val="r"/>
      <c:layout/>
      <c:overlay val="0"/>
      <c:txPr>
        <a:bodyPr/>
        <a:lstStyle/>
        <a:p>
          <a:pPr>
            <a:defRPr b="1">
              <a:solidFill>
                <a:schemeClr val="bg1"/>
              </a:solidFill>
            </a:defRPr>
          </a:pPr>
          <a:endParaRPr lang="en-US"/>
        </a:p>
      </c:txPr>
    </c:legend>
    <c:plotVisOnly val="1"/>
    <c:dispBlanksAs val="gap"/>
    <c:showDLblsOverMax val="0"/>
  </c:chart>
  <c:spPr>
    <a:no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val="10647003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26697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6" name="Shape 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879915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4" name="Shape 1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474225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0" name="Shape 11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753182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6" name="Shape 11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734223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2" name="Shape 12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72202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r>
              <a:rPr lang="en"/>
              <a:t>From the voice of customer we derived at four objectives we need to meet for this project.</a:t>
            </a:r>
          </a:p>
          <a:p>
            <a:pPr lvl="0" rtl="0">
              <a:spcBef>
                <a:spcPts val="0"/>
              </a:spcBef>
              <a:buClr>
                <a:schemeClr val="dk1"/>
              </a:buClr>
              <a:buFont typeface="Arial"/>
              <a:buNone/>
            </a:pPr>
            <a:endParaRPr/>
          </a:p>
          <a:p>
            <a:pPr lvl="0" rtl="0">
              <a:spcBef>
                <a:spcPts val="0"/>
              </a:spcBef>
              <a:buClr>
                <a:schemeClr val="dk1"/>
              </a:buClr>
              <a:buSzPct val="100000"/>
              <a:buFont typeface="Arial"/>
              <a:buNone/>
            </a:pPr>
            <a:r>
              <a:rPr lang="en"/>
              <a:t>First is dual print head and dual material.  Since our sponsor will eventually want to print plastic and metal together in a single printer.  Printing two different materials, in our case plastics is the best simulation we could use since the developmental head is not ready and 3D printing outside of plastics is extremely expensive.  We can try to simulate some challenges we might encounter with metal by changing extrusion parameters of the plastic, such nozzle diameter, different feed rates and printing plastic on metal.</a:t>
            </a:r>
          </a:p>
          <a:p>
            <a:pPr rtl="0">
              <a:spcBef>
                <a:spcPts val="0"/>
              </a:spcBef>
              <a:buNone/>
            </a:pPr>
            <a:endParaRPr/>
          </a:p>
          <a:p>
            <a:pPr rtl="0">
              <a:spcBef>
                <a:spcPts val="0"/>
              </a:spcBef>
              <a:buNone/>
            </a:pPr>
            <a:r>
              <a:rPr lang="en"/>
              <a:t>Second is standardizing a printing head design.  Since the experimental print head has yet to conclude it’s final shape we would like to standardize the shape and mounting of all future heads on this printer.  This will lead to very broad use of this printer that could print varies materials with different properties.  Besides the physical properties, standardizing the software for different materials and heads is just as important.</a:t>
            </a:r>
          </a:p>
          <a:p>
            <a:pPr rtl="0">
              <a:spcBef>
                <a:spcPts val="0"/>
              </a:spcBef>
              <a:buNone/>
            </a:pPr>
            <a:endParaRPr/>
          </a:p>
          <a:p>
            <a:pPr rtl="0">
              <a:spcBef>
                <a:spcPts val="0"/>
              </a:spcBef>
              <a:buNone/>
            </a:pPr>
            <a:r>
              <a:rPr lang="en"/>
              <a:t>This leads to the third objective, an intuitive user-interface.  Since different materials will require different method of printing, it is important to develop a software that can adjust almost every parameters of printing.  There will be numerous parameters and thus we need to create a powerful yet easy UI that our sponsor can and anyone can adapt to without much effort.</a:t>
            </a:r>
          </a:p>
          <a:p>
            <a:pPr rtl="0">
              <a:spcBef>
                <a:spcPts val="0"/>
              </a:spcBef>
              <a:buNone/>
            </a:pPr>
            <a:endParaRPr/>
          </a:p>
          <a:p>
            <a:pPr>
              <a:spcBef>
                <a:spcPts val="0"/>
              </a:spcBef>
              <a:buNone/>
            </a:pPr>
            <a:r>
              <a:rPr lang="en"/>
              <a:t>Lastly we need to investigate and possibly improve the bonding properties of metal and plastic together.</a:t>
            </a:r>
          </a:p>
        </p:txBody>
      </p:sp>
    </p:spTree>
    <p:extLst>
      <p:ext uri="{BB962C8B-B14F-4D97-AF65-F5344CB8AC3E}">
        <p14:creationId xmlns:p14="http://schemas.microsoft.com/office/powerpoint/2010/main" val="268888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4" name="Shape 1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indent="457200" rtl="0">
              <a:spcBef>
                <a:spcPts val="0"/>
              </a:spcBef>
              <a:buNone/>
            </a:pPr>
            <a:r>
              <a:rPr lang="en"/>
              <a:t>For our project, we need to choose a 3D printer and software(what is a program called that makes 3d printers print) that meet certain goals. The hardware of our project is the 3d printer itself. The 3d printer we choose should be accurate, capable of printing two materials at once, so it needs two printing heads. It should be adaptable and compatible with software that we can edit. </a:t>
            </a:r>
            <a:br>
              <a:rPr lang="en"/>
            </a:br>
            <a:r>
              <a:rPr lang="en"/>
              <a:t>	Our 3D printer needs to be fairly accurate because in future applications, it will be used to print a very thin layer of metal on top of a layer of plastic. The largest factor in a 3d printers accuracy is how the bed of the printer moves. If the bed of the printer moves in the x or y direction, it tends to become uncalibrated as the printed material weighs it down. Usually, the bed also moves in the z direction as well. A more accurate 3d printer will have a bed that only moves in the z-direction and the extruder head will move in the x and y direction.</a:t>
            </a:r>
          </a:p>
          <a:p>
            <a:pPr indent="457200" rtl="0">
              <a:spcBef>
                <a:spcPts val="0"/>
              </a:spcBef>
              <a:buNone/>
            </a:pPr>
            <a:r>
              <a:rPr lang="en"/>
              <a:t>We want a printer that is adaptable, that is, a printer that we can easily swap out the second plastic printing head. We want our end product to be something our sponsor can actually use to test their plasma deposition head. We will likely still have to create a new custom carriage to hold one plastic head and the plasma head, but having a 3d printer with an open design gives us more space to install these new features</a:t>
            </a:r>
          </a:p>
          <a:p>
            <a:pPr lvl="0" indent="457200" rtl="0">
              <a:spcBef>
                <a:spcPts val="0"/>
              </a:spcBef>
              <a:buClr>
                <a:schemeClr val="dk1"/>
              </a:buClr>
              <a:buSzPct val="100000"/>
              <a:buFont typeface="Arial"/>
              <a:buNone/>
            </a:pPr>
            <a:r>
              <a:rPr lang="en">
                <a:solidFill>
                  <a:schemeClr val="dk1"/>
                </a:solidFill>
              </a:rPr>
              <a:t>To print two materials, we need to have two extruder heads. While it’s possible to attach another extruder head to a printer originally designed for only one, 3d printers exist that have two heads already mounted. The advantage of having a 3d printer with two heads already mounted is that it is already designed fit both heads. if we were to install another head on a printer that only had one originally, we would lose a lot of space and it would drastically increase the amount of coding we would have to do to solve this problem.</a:t>
            </a:r>
          </a:p>
          <a:p>
            <a:pPr indent="457200">
              <a:spcBef>
                <a:spcPts val="0"/>
              </a:spcBef>
              <a:buNone/>
            </a:pPr>
            <a:r>
              <a:rPr lang="en"/>
              <a:t>This brings us to software. Most 3d printers come with a microcontroller pre-installed to control the printer. An ideal printer would be compatible with multiple open source softwares. The more programs it is compatible with, the more choices we have for the next stage of the project. We will want full control of the printer heads. When the plasma deposition head is eventually mounted, the printer head will need to print the material in a different way than it would print two plastics.</a:t>
            </a:r>
          </a:p>
        </p:txBody>
      </p:sp>
    </p:spTree>
    <p:extLst>
      <p:ext uri="{BB962C8B-B14F-4D97-AF65-F5344CB8AC3E}">
        <p14:creationId xmlns:p14="http://schemas.microsoft.com/office/powerpoint/2010/main" val="1297876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0" name="Shape 14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a:t>We want to choose a program that best fits our needs for this project. We would like the program we choose to be open source, have some basis code for printing with two print heads, be easy for us to understand the code, and be easy for the user to use. </a:t>
            </a:r>
          </a:p>
          <a:p>
            <a:pPr rtl="0">
              <a:spcBef>
                <a:spcPts val="0"/>
              </a:spcBef>
              <a:buNone/>
            </a:pPr>
            <a:r>
              <a:rPr lang="en"/>
              <a:t>	Open source software will give us more access to the code and should make the code easier to edit. Most software available for 3d printing is open source.</a:t>
            </a:r>
          </a:p>
          <a:p>
            <a:pPr rtl="0">
              <a:spcBef>
                <a:spcPts val="0"/>
              </a:spcBef>
              <a:buNone/>
            </a:pPr>
            <a:r>
              <a:rPr lang="en"/>
              <a:t>	Having a program that can already handle two print heads will give us something to work with. It means we don’t have to start from scratch ….</a:t>
            </a:r>
          </a:p>
          <a:p>
            <a:pPr rtl="0">
              <a:spcBef>
                <a:spcPts val="0"/>
              </a:spcBef>
              <a:buNone/>
            </a:pPr>
            <a:r>
              <a:rPr lang="en"/>
              <a:t>	The end product of the program needs to be intuitive and easy to use for the user, if the program we start with is already fairly easy to use there will be less for us to change. We can also build on the ideas that other programs provide for user accessibility. </a:t>
            </a:r>
          </a:p>
          <a:p>
            <a:pPr>
              <a:spcBef>
                <a:spcPts val="0"/>
              </a:spcBef>
              <a:buNone/>
            </a:pPr>
            <a:r>
              <a:rPr lang="en"/>
              <a:t>	</a:t>
            </a:r>
          </a:p>
        </p:txBody>
      </p:sp>
    </p:spTree>
    <p:extLst>
      <p:ext uri="{BB962C8B-B14F-4D97-AF65-F5344CB8AC3E}">
        <p14:creationId xmlns:p14="http://schemas.microsoft.com/office/powerpoint/2010/main" val="1568872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611964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4" name="Shape 1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3133724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4056572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795478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4" name="Shape 1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76490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1" name="Shape 18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2338464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456556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3" name="Shape 1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val="182195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
        <p:cNvGrpSpPr/>
        <p:nvPr/>
      </p:nvGrpSpPr>
      <p:grpSpPr>
        <a:xfrm>
          <a:off x="0" y="0"/>
          <a:ext cx="0" cy="0"/>
          <a:chOff x="0" y="0"/>
          <a:chExt cx="0" cy="0"/>
        </a:xfrm>
      </p:grpSpPr>
      <p:sp>
        <p:nvSpPr>
          <p:cNvPr id="14" name="Shape 14"/>
          <p:cNvSpPr txBox="1">
            <a:spLocks noGrp="1"/>
          </p:cNvSpPr>
          <p:nvPr>
            <p:ph type="ctrTitle"/>
          </p:nvPr>
        </p:nvSpPr>
        <p:spPr>
          <a:xfrm>
            <a:off x="1997075" y="1095856"/>
            <a:ext cx="6400799" cy="1102500"/>
          </a:xfrm>
          <a:prstGeom prst="rect">
            <a:avLst/>
          </a:prstGeom>
        </p:spPr>
        <p:txBody>
          <a:bodyPr lIns="91425" tIns="91425" rIns="91425" bIns="91425" anchor="b" anchorCtr="0"/>
          <a:lstStyle>
            <a:lvl1pPr>
              <a:spcBef>
                <a:spcPts val="0"/>
              </a:spcBef>
              <a:buSzPct val="100000"/>
              <a:defRPr sz="4800" b="1"/>
            </a:lvl1pPr>
            <a:lvl2pPr>
              <a:spcBef>
                <a:spcPts val="0"/>
              </a:spcBef>
              <a:buSzPct val="100000"/>
              <a:defRPr sz="4800" b="1"/>
            </a:lvl2pPr>
            <a:lvl3pPr>
              <a:spcBef>
                <a:spcPts val="0"/>
              </a:spcBef>
              <a:buSzPct val="100000"/>
              <a:defRPr sz="4800" b="1"/>
            </a:lvl3pPr>
            <a:lvl4pPr>
              <a:spcBef>
                <a:spcPts val="0"/>
              </a:spcBef>
              <a:buSzPct val="100000"/>
              <a:defRPr sz="4800" b="1"/>
            </a:lvl4pPr>
            <a:lvl5pPr>
              <a:spcBef>
                <a:spcPts val="0"/>
              </a:spcBef>
              <a:buSzPct val="100000"/>
              <a:defRPr sz="4800" b="1"/>
            </a:lvl5pPr>
            <a:lvl6pPr>
              <a:spcBef>
                <a:spcPts val="0"/>
              </a:spcBef>
              <a:buSzPct val="100000"/>
              <a:defRPr sz="4800" b="1"/>
            </a:lvl6pPr>
            <a:lvl7pPr>
              <a:spcBef>
                <a:spcPts val="0"/>
              </a:spcBef>
              <a:buSzPct val="100000"/>
              <a:defRPr sz="4800" b="1"/>
            </a:lvl7pPr>
            <a:lvl8pPr>
              <a:spcBef>
                <a:spcPts val="0"/>
              </a:spcBef>
              <a:buSzPct val="100000"/>
              <a:defRPr sz="4800" b="1"/>
            </a:lvl8pPr>
            <a:lvl9pPr>
              <a:spcBef>
                <a:spcPts val="0"/>
              </a:spcBef>
              <a:buSzPct val="100000"/>
              <a:defRPr sz="4800" b="1"/>
            </a:lvl9pPr>
          </a:lstStyle>
          <a:p>
            <a:endParaRPr/>
          </a:p>
        </p:txBody>
      </p:sp>
      <p:sp>
        <p:nvSpPr>
          <p:cNvPr id="15" name="Shape 15"/>
          <p:cNvSpPr txBox="1">
            <a:spLocks noGrp="1"/>
          </p:cNvSpPr>
          <p:nvPr>
            <p:ph type="subTitle" idx="1"/>
          </p:nvPr>
        </p:nvSpPr>
        <p:spPr>
          <a:xfrm>
            <a:off x="1997075" y="2251802"/>
            <a:ext cx="6400799" cy="871800"/>
          </a:xfrm>
          <a:prstGeom prst="rect">
            <a:avLst/>
          </a:prstGeom>
        </p:spPr>
        <p:txBody>
          <a:bodyPr lIns="91425" tIns="91425" rIns="91425" bIns="91425" anchor="t" anchorCtr="0"/>
          <a:lstStyle>
            <a:lvl1pPr>
              <a:spcBef>
                <a:spcPts val="0"/>
              </a:spcBef>
              <a:buClr>
                <a:srgbClr val="FFFFFF"/>
              </a:buClr>
              <a:buNone/>
              <a:defRPr>
                <a:solidFill>
                  <a:srgbClr val="FFFFFF"/>
                </a:solidFill>
              </a:defRPr>
            </a:lvl1pPr>
            <a:lvl2pPr>
              <a:spcBef>
                <a:spcPts val="0"/>
              </a:spcBef>
              <a:buClr>
                <a:srgbClr val="FFFFFF"/>
              </a:buClr>
              <a:buSzPct val="100000"/>
              <a:buNone/>
              <a:defRPr sz="3200">
                <a:solidFill>
                  <a:srgbClr val="FFFFFF"/>
                </a:solidFill>
              </a:defRPr>
            </a:lvl2pPr>
            <a:lvl3pPr>
              <a:spcBef>
                <a:spcPts val="0"/>
              </a:spcBef>
              <a:buClr>
                <a:srgbClr val="FFFFFF"/>
              </a:buClr>
              <a:buSzPct val="100000"/>
              <a:buNone/>
              <a:defRPr sz="3200">
                <a:solidFill>
                  <a:srgbClr val="FFFFFF"/>
                </a:solidFill>
              </a:defRPr>
            </a:lvl3pPr>
            <a:lvl4pPr>
              <a:spcBef>
                <a:spcPts val="0"/>
              </a:spcBef>
              <a:buClr>
                <a:srgbClr val="FFFFFF"/>
              </a:buClr>
              <a:buSzPct val="100000"/>
              <a:buNone/>
              <a:defRPr sz="3200">
                <a:solidFill>
                  <a:srgbClr val="FFFFFF"/>
                </a:solidFill>
              </a:defRPr>
            </a:lvl4pPr>
            <a:lvl5pPr>
              <a:spcBef>
                <a:spcPts val="0"/>
              </a:spcBef>
              <a:buClr>
                <a:srgbClr val="FFFFFF"/>
              </a:buClr>
              <a:buSzPct val="100000"/>
              <a:buNone/>
              <a:defRPr sz="3200">
                <a:solidFill>
                  <a:srgbClr val="FFFFFF"/>
                </a:solidFill>
              </a:defRPr>
            </a:lvl5pPr>
            <a:lvl6pPr>
              <a:spcBef>
                <a:spcPts val="0"/>
              </a:spcBef>
              <a:buClr>
                <a:srgbClr val="FFFFFF"/>
              </a:buClr>
              <a:buSzPct val="100000"/>
              <a:buNone/>
              <a:defRPr sz="3200">
                <a:solidFill>
                  <a:srgbClr val="FFFFFF"/>
                </a:solidFill>
              </a:defRPr>
            </a:lvl6pPr>
            <a:lvl7pPr>
              <a:spcBef>
                <a:spcPts val="0"/>
              </a:spcBef>
              <a:buClr>
                <a:srgbClr val="FFFFFF"/>
              </a:buClr>
              <a:buSzPct val="100000"/>
              <a:buNone/>
              <a:defRPr sz="3200">
                <a:solidFill>
                  <a:srgbClr val="FFFFFF"/>
                </a:solidFill>
              </a:defRPr>
            </a:lvl7pPr>
            <a:lvl8pPr>
              <a:spcBef>
                <a:spcPts val="0"/>
              </a:spcBef>
              <a:buClr>
                <a:srgbClr val="FFFFFF"/>
              </a:buClr>
              <a:buSzPct val="100000"/>
              <a:buNone/>
              <a:defRPr sz="3200">
                <a:solidFill>
                  <a:srgbClr val="FFFFFF"/>
                </a:solidFill>
              </a:defRPr>
            </a:lvl8pPr>
            <a:lvl9pPr>
              <a:spcBef>
                <a:spcPts val="0"/>
              </a:spcBef>
              <a:buClr>
                <a:srgbClr val="FFFFFF"/>
              </a:buClr>
              <a:buSzPct val="100000"/>
              <a:buNone/>
              <a:defRPr sz="3200">
                <a:solidFill>
                  <a:srgbClr val="FFFFFF"/>
                </a:solidFill>
              </a:defRPr>
            </a:lvl9pPr>
          </a:lstStyle>
          <a:p>
            <a:endParaRPr/>
          </a:p>
        </p:txBody>
      </p:sp>
      <p:sp>
        <p:nvSpPr>
          <p:cNvPr id="16" name="Shape 16"/>
          <p:cNvSpPr/>
          <p:nvPr/>
        </p:nvSpPr>
        <p:spPr>
          <a:xfrm>
            <a:off x="0" y="0"/>
            <a:ext cx="3135299" cy="5143499"/>
          </a:xfrm>
          <a:prstGeom prst="rect">
            <a:avLst/>
          </a:prstGeom>
          <a:noFill/>
          <a:ln>
            <a:noFill/>
          </a:ln>
        </p:spPr>
        <p:txBody>
          <a:bodyPr lIns="91425" tIns="45700" rIns="91425" bIns="45700" anchor="t" anchorCtr="0">
            <a:noAutofit/>
          </a:bodyPr>
          <a:lstStyle/>
          <a:p>
            <a:pPr>
              <a:spcBef>
                <a:spcPts val="0"/>
              </a:spcBef>
              <a:buNone/>
            </a:pPr>
            <a:endParaRPr/>
          </a:p>
        </p:txBody>
      </p:sp>
      <p:sp>
        <p:nvSpPr>
          <p:cNvPr id="17" name="Shape 17"/>
          <p:cNvSpPr/>
          <p:nvPr/>
        </p:nvSpPr>
        <p:spPr>
          <a:xfrm>
            <a:off x="3175" y="0"/>
            <a:ext cx="635000" cy="609600"/>
          </a:xfrm>
          <a:custGeom>
            <a:avLst/>
            <a:gdLst/>
            <a:ahLst/>
            <a:cxnLst/>
            <a:rect l="0" t="0" r="0" b="0"/>
            <a:pathLst>
              <a:path w="400" h="512" extrusionOk="0">
                <a:moveTo>
                  <a:pt x="400" y="512"/>
                </a:moveTo>
                <a:lnTo>
                  <a:pt x="2" y="0"/>
                </a:lnTo>
                <a:lnTo>
                  <a:pt x="0" y="0"/>
                </a:lnTo>
                <a:lnTo>
                  <a:pt x="0" y="512"/>
                </a:lnTo>
                <a:lnTo>
                  <a:pt x="400" y="512"/>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18" name="Shape 18"/>
          <p:cNvSpPr/>
          <p:nvPr/>
        </p:nvSpPr>
        <p:spPr>
          <a:xfrm>
            <a:off x="3175" y="1916906"/>
            <a:ext cx="635000" cy="611981"/>
          </a:xfrm>
          <a:custGeom>
            <a:avLst/>
            <a:gdLst/>
            <a:ahLst/>
            <a:cxnLst/>
            <a:rect l="0" t="0" r="0" b="0"/>
            <a:pathLst>
              <a:path w="400" h="514" extrusionOk="0">
                <a:moveTo>
                  <a:pt x="400" y="0"/>
                </a:moveTo>
                <a:lnTo>
                  <a:pt x="0" y="0"/>
                </a:lnTo>
                <a:lnTo>
                  <a:pt x="0" y="514"/>
                </a:lnTo>
                <a:lnTo>
                  <a:pt x="2" y="514"/>
                </a:lnTo>
                <a:lnTo>
                  <a:pt x="40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lIns="91425" tIns="45700" rIns="91425" bIns="45700" anchor="t" anchorCtr="0">
            <a:noAutofit/>
          </a:bodyPr>
          <a:lstStyle/>
          <a:p>
            <a:pPr>
              <a:spcBef>
                <a:spcPts val="0"/>
              </a:spcBef>
              <a:buNone/>
            </a:pPr>
            <a:endParaRPr/>
          </a:p>
        </p:txBody>
      </p:sp>
      <p:sp>
        <p:nvSpPr>
          <p:cNvPr id="19" name="Shape 19"/>
          <p:cNvSpPr/>
          <p:nvPr/>
        </p:nvSpPr>
        <p:spPr>
          <a:xfrm>
            <a:off x="3175" y="1307306"/>
            <a:ext cx="635000" cy="609600"/>
          </a:xfrm>
          <a:custGeom>
            <a:avLst/>
            <a:gdLst/>
            <a:ahLst/>
            <a:cxnLst/>
            <a:rect l="0" t="0" r="0" b="0"/>
            <a:pathLst>
              <a:path w="400" h="512" extrusionOk="0">
                <a:moveTo>
                  <a:pt x="400" y="512"/>
                </a:moveTo>
                <a:lnTo>
                  <a:pt x="2" y="0"/>
                </a:lnTo>
                <a:lnTo>
                  <a:pt x="0" y="0"/>
                </a:lnTo>
                <a:lnTo>
                  <a:pt x="0" y="512"/>
                </a:lnTo>
                <a:lnTo>
                  <a:pt x="400" y="512"/>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20" name="Shape 20"/>
          <p:cNvSpPr/>
          <p:nvPr/>
        </p:nvSpPr>
        <p:spPr>
          <a:xfrm>
            <a:off x="152400" y="1307306"/>
            <a:ext cx="1317625" cy="609600"/>
          </a:xfrm>
          <a:custGeom>
            <a:avLst/>
            <a:gdLst/>
            <a:ahLst/>
            <a:cxnLst/>
            <a:rect l="0" t="0" r="0" b="0"/>
            <a:pathLst>
              <a:path w="830" h="512" extrusionOk="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21" name="Shape 21"/>
          <p:cNvSpPr/>
          <p:nvPr/>
        </p:nvSpPr>
        <p:spPr>
          <a:xfrm>
            <a:off x="152400" y="3226593"/>
            <a:ext cx="1317625" cy="609600"/>
          </a:xfrm>
          <a:custGeom>
            <a:avLst/>
            <a:gdLst/>
            <a:ahLst/>
            <a:cxnLst/>
            <a:rect l="0" t="0" r="0" b="0"/>
            <a:pathLst>
              <a:path w="830" h="512" extrusionOk="0">
                <a:moveTo>
                  <a:pt x="830" y="0"/>
                </a:moveTo>
                <a:lnTo>
                  <a:pt x="398" y="0"/>
                </a:lnTo>
                <a:lnTo>
                  <a:pt x="0" y="512"/>
                </a:lnTo>
                <a:lnTo>
                  <a:pt x="432" y="512"/>
                </a:lnTo>
                <a:lnTo>
                  <a:pt x="83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lIns="91425" tIns="45700" rIns="91425" bIns="45700" anchor="t" anchorCtr="0">
            <a:noAutofit/>
          </a:bodyPr>
          <a:lstStyle/>
          <a:p>
            <a:pPr>
              <a:spcBef>
                <a:spcPts val="0"/>
              </a:spcBef>
              <a:buNone/>
            </a:pPr>
            <a:endParaRPr/>
          </a:p>
        </p:txBody>
      </p:sp>
      <p:sp>
        <p:nvSpPr>
          <p:cNvPr id="22" name="Shape 22"/>
          <p:cNvSpPr/>
          <p:nvPr/>
        </p:nvSpPr>
        <p:spPr>
          <a:xfrm>
            <a:off x="152400" y="2614612"/>
            <a:ext cx="1317625" cy="611981"/>
          </a:xfrm>
          <a:custGeom>
            <a:avLst/>
            <a:gdLst/>
            <a:ahLst/>
            <a:cxnLst/>
            <a:rect l="0" t="0" r="0" b="0"/>
            <a:pathLst>
              <a:path w="830" h="514" extrusionOk="0">
                <a:moveTo>
                  <a:pt x="432" y="0"/>
                </a:moveTo>
                <a:lnTo>
                  <a:pt x="0" y="0"/>
                </a:lnTo>
                <a:lnTo>
                  <a:pt x="398" y="514"/>
                </a:lnTo>
                <a:lnTo>
                  <a:pt x="830" y="514"/>
                </a:lnTo>
                <a:lnTo>
                  <a:pt x="432" y="0"/>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23" name="Shape 23"/>
          <p:cNvSpPr/>
          <p:nvPr/>
        </p:nvSpPr>
        <p:spPr>
          <a:xfrm>
            <a:off x="984250" y="2614612"/>
            <a:ext cx="1322387" cy="611981"/>
          </a:xfrm>
          <a:custGeom>
            <a:avLst/>
            <a:gdLst/>
            <a:ahLst/>
            <a:cxnLst/>
            <a:rect l="0" t="0" r="0" b="0"/>
            <a:pathLst>
              <a:path w="833" h="514" extrusionOk="0">
                <a:moveTo>
                  <a:pt x="399" y="514"/>
                </a:moveTo>
                <a:lnTo>
                  <a:pt x="833" y="514"/>
                </a:lnTo>
                <a:lnTo>
                  <a:pt x="435" y="0"/>
                </a:lnTo>
                <a:lnTo>
                  <a:pt x="0" y="0"/>
                </a:lnTo>
                <a:lnTo>
                  <a:pt x="399" y="514"/>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24" name="Shape 24"/>
          <p:cNvSpPr/>
          <p:nvPr/>
        </p:nvSpPr>
        <p:spPr>
          <a:xfrm>
            <a:off x="3175" y="2614612"/>
            <a:ext cx="635000" cy="611981"/>
          </a:xfrm>
          <a:custGeom>
            <a:avLst/>
            <a:gdLst/>
            <a:ahLst/>
            <a:cxnLst/>
            <a:rect l="0" t="0" r="0" b="0"/>
            <a:pathLst>
              <a:path w="400" h="514" extrusionOk="0">
                <a:moveTo>
                  <a:pt x="2" y="0"/>
                </a:moveTo>
                <a:lnTo>
                  <a:pt x="0" y="0"/>
                </a:lnTo>
                <a:lnTo>
                  <a:pt x="0" y="514"/>
                </a:lnTo>
                <a:lnTo>
                  <a:pt x="400" y="514"/>
                </a:lnTo>
                <a:lnTo>
                  <a:pt x="2" y="0"/>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25" name="Shape 25"/>
          <p:cNvSpPr/>
          <p:nvPr/>
        </p:nvSpPr>
        <p:spPr>
          <a:xfrm>
            <a:off x="984250" y="4533900"/>
            <a:ext cx="1322387" cy="609600"/>
          </a:xfrm>
          <a:custGeom>
            <a:avLst/>
            <a:gdLst/>
            <a:ahLst/>
            <a:cxnLst/>
            <a:rect l="0" t="0" r="0" b="0"/>
            <a:pathLst>
              <a:path w="833" h="512" extrusionOk="0">
                <a:moveTo>
                  <a:pt x="399" y="0"/>
                </a:moveTo>
                <a:lnTo>
                  <a:pt x="0" y="512"/>
                </a:lnTo>
                <a:lnTo>
                  <a:pt x="435" y="512"/>
                </a:lnTo>
                <a:lnTo>
                  <a:pt x="833" y="0"/>
                </a:lnTo>
                <a:lnTo>
                  <a:pt x="399" y="0"/>
                </a:lnTo>
                <a:close/>
              </a:path>
            </a:pathLst>
          </a:custGeom>
          <a:gradFill>
            <a:gsLst>
              <a:gs pos="0">
                <a:srgbClr val="0090DA"/>
              </a:gs>
              <a:gs pos="54000">
                <a:srgbClr val="0090DA"/>
              </a:gs>
              <a:gs pos="98000">
                <a:srgbClr val="2BC4F3"/>
              </a:gs>
              <a:gs pos="100000">
                <a:srgbClr val="00AEEE"/>
              </a:gs>
            </a:gsLst>
            <a:lin ang="8100000" scaled="0"/>
          </a:gradFill>
          <a:ln>
            <a:noFill/>
          </a:ln>
        </p:spPr>
        <p:txBody>
          <a:bodyPr lIns="91425" tIns="45700" rIns="91425" bIns="45700" anchor="t" anchorCtr="0">
            <a:noAutofit/>
          </a:bodyPr>
          <a:lstStyle/>
          <a:p>
            <a:pPr>
              <a:spcBef>
                <a:spcPts val="0"/>
              </a:spcBef>
              <a:buNone/>
            </a:pPr>
            <a:endParaRPr/>
          </a:p>
        </p:txBody>
      </p:sp>
      <p:sp>
        <p:nvSpPr>
          <p:cNvPr id="26" name="Shape 26"/>
          <p:cNvSpPr/>
          <p:nvPr/>
        </p:nvSpPr>
        <p:spPr>
          <a:xfrm>
            <a:off x="984250" y="3924300"/>
            <a:ext cx="1322387" cy="609600"/>
          </a:xfrm>
          <a:custGeom>
            <a:avLst/>
            <a:gdLst/>
            <a:ahLst/>
            <a:cxnLst/>
            <a:rect l="0" t="0" r="0" b="0"/>
            <a:pathLst>
              <a:path w="833" h="512" extrusionOk="0">
                <a:moveTo>
                  <a:pt x="435" y="0"/>
                </a:moveTo>
                <a:lnTo>
                  <a:pt x="0" y="0"/>
                </a:lnTo>
                <a:lnTo>
                  <a:pt x="399" y="512"/>
                </a:lnTo>
                <a:lnTo>
                  <a:pt x="833" y="512"/>
                </a:lnTo>
                <a:lnTo>
                  <a:pt x="435" y="0"/>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27" name="Shape 27"/>
          <p:cNvSpPr/>
          <p:nvPr/>
        </p:nvSpPr>
        <p:spPr>
          <a:xfrm>
            <a:off x="1820863" y="3924300"/>
            <a:ext cx="1317625" cy="609600"/>
          </a:xfrm>
          <a:custGeom>
            <a:avLst/>
            <a:gdLst/>
            <a:ahLst/>
            <a:cxnLst/>
            <a:rect l="0" t="0" r="0" b="0"/>
            <a:pathLst>
              <a:path w="830" h="512" extrusionOk="0">
                <a:moveTo>
                  <a:pt x="434" y="0"/>
                </a:moveTo>
                <a:lnTo>
                  <a:pt x="0" y="0"/>
                </a:lnTo>
                <a:lnTo>
                  <a:pt x="398" y="512"/>
                </a:lnTo>
                <a:lnTo>
                  <a:pt x="830" y="512"/>
                </a:lnTo>
                <a:lnTo>
                  <a:pt x="434" y="0"/>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28" name="Shape 28"/>
          <p:cNvSpPr/>
          <p:nvPr/>
        </p:nvSpPr>
        <p:spPr>
          <a:xfrm>
            <a:off x="3175" y="609600"/>
            <a:ext cx="635000" cy="609600"/>
          </a:xfrm>
          <a:custGeom>
            <a:avLst/>
            <a:gdLst/>
            <a:ahLst/>
            <a:cxnLst/>
            <a:rect l="0" t="0" r="0" b="0"/>
            <a:pathLst>
              <a:path w="400" h="512" extrusionOk="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29" name="Shape 29"/>
          <p:cNvSpPr/>
          <p:nvPr/>
        </p:nvSpPr>
        <p:spPr>
          <a:xfrm>
            <a:off x="152400" y="1916906"/>
            <a:ext cx="1317625" cy="611981"/>
          </a:xfrm>
          <a:custGeom>
            <a:avLst/>
            <a:gdLst/>
            <a:ahLst/>
            <a:cxnLst/>
            <a:rect l="0" t="0" r="0" b="0"/>
            <a:pathLst>
              <a:path w="830" h="514" extrusionOk="0">
                <a:moveTo>
                  <a:pt x="0" y="514"/>
                </a:moveTo>
                <a:lnTo>
                  <a:pt x="432" y="514"/>
                </a:lnTo>
                <a:lnTo>
                  <a:pt x="830" y="0"/>
                </a:lnTo>
                <a:lnTo>
                  <a:pt x="398" y="0"/>
                </a:lnTo>
                <a:lnTo>
                  <a:pt x="0" y="514"/>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30" name="Shape 30"/>
          <p:cNvSpPr/>
          <p:nvPr/>
        </p:nvSpPr>
        <p:spPr>
          <a:xfrm>
            <a:off x="984250" y="3226593"/>
            <a:ext cx="1322387" cy="609600"/>
          </a:xfrm>
          <a:custGeom>
            <a:avLst/>
            <a:gdLst/>
            <a:ahLst/>
            <a:cxnLst/>
            <a:rect l="0" t="0" r="0" b="0"/>
            <a:pathLst>
              <a:path w="833" h="512" extrusionOk="0">
                <a:moveTo>
                  <a:pt x="0" y="512"/>
                </a:moveTo>
                <a:lnTo>
                  <a:pt x="435" y="512"/>
                </a:lnTo>
                <a:lnTo>
                  <a:pt x="833" y="0"/>
                </a:lnTo>
                <a:lnTo>
                  <a:pt x="399" y="0"/>
                </a:lnTo>
                <a:lnTo>
                  <a:pt x="0" y="512"/>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31" name="Shape 31"/>
          <p:cNvSpPr/>
          <p:nvPr/>
        </p:nvSpPr>
        <p:spPr>
          <a:xfrm>
            <a:off x="3175" y="3226593"/>
            <a:ext cx="635000" cy="609600"/>
          </a:xfrm>
          <a:custGeom>
            <a:avLst/>
            <a:gdLst/>
            <a:ahLst/>
            <a:cxnLst/>
            <a:rect l="0" t="0" r="0" b="0"/>
            <a:pathLst>
              <a:path w="400" h="512" extrusionOk="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32" name="Shape 32"/>
          <p:cNvSpPr/>
          <p:nvPr/>
        </p:nvSpPr>
        <p:spPr>
          <a:xfrm>
            <a:off x="1820863" y="4533900"/>
            <a:ext cx="1317625" cy="609600"/>
          </a:xfrm>
          <a:custGeom>
            <a:avLst/>
            <a:gdLst/>
            <a:ahLst/>
            <a:cxnLst/>
            <a:rect l="0" t="0" r="0" b="0"/>
            <a:pathLst>
              <a:path w="830" h="512" extrusionOk="0">
                <a:moveTo>
                  <a:pt x="398" y="0"/>
                </a:moveTo>
                <a:lnTo>
                  <a:pt x="0" y="512"/>
                </a:lnTo>
                <a:lnTo>
                  <a:pt x="434"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33" name="Shape 33"/>
          <p:cNvSpPr/>
          <p:nvPr/>
        </p:nvSpPr>
        <p:spPr>
          <a:xfrm>
            <a:off x="152400" y="4533900"/>
            <a:ext cx="1317625" cy="609600"/>
          </a:xfrm>
          <a:custGeom>
            <a:avLst/>
            <a:gdLst/>
            <a:ahLst/>
            <a:cxnLst/>
            <a:rect l="0" t="0" r="0" b="0"/>
            <a:pathLst>
              <a:path w="830" h="512" extrusionOk="0">
                <a:moveTo>
                  <a:pt x="398" y="0"/>
                </a:moveTo>
                <a:lnTo>
                  <a:pt x="0" y="512"/>
                </a:lnTo>
                <a:lnTo>
                  <a:pt x="432"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34" name="Shape 34"/>
          <p:cNvSpPr/>
          <p:nvPr/>
        </p:nvSpPr>
        <p:spPr>
          <a:xfrm>
            <a:off x="3175" y="4533900"/>
            <a:ext cx="635000" cy="609600"/>
          </a:xfrm>
          <a:custGeom>
            <a:avLst/>
            <a:gdLst/>
            <a:ahLst/>
            <a:cxnLst/>
            <a:rect l="0" t="0" r="0" b="0"/>
            <a:pathLst>
              <a:path w="400" h="512" extrusionOk="0">
                <a:moveTo>
                  <a:pt x="400" y="0"/>
                </a:moveTo>
                <a:lnTo>
                  <a:pt x="0" y="0"/>
                </a:lnTo>
                <a:lnTo>
                  <a:pt x="0" y="512"/>
                </a:lnTo>
                <a:lnTo>
                  <a:pt x="2" y="512"/>
                </a:lnTo>
                <a:lnTo>
                  <a:pt x="40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lIns="91425" tIns="45700" rIns="91425" bIns="45700" anchor="t" anchorCtr="0">
            <a:noAutofit/>
          </a:bodyPr>
          <a:lstStyle/>
          <a:p>
            <a:pPr>
              <a:spcBef>
                <a:spcPts val="0"/>
              </a:spcBef>
              <a:buNone/>
            </a:pPr>
            <a:endParaRPr/>
          </a:p>
        </p:txBody>
      </p:sp>
      <p:sp>
        <p:nvSpPr>
          <p:cNvPr id="35" name="Shape 35"/>
          <p:cNvSpPr/>
          <p:nvPr/>
        </p:nvSpPr>
        <p:spPr>
          <a:xfrm>
            <a:off x="3175" y="3924300"/>
            <a:ext cx="635000" cy="609600"/>
          </a:xfrm>
          <a:custGeom>
            <a:avLst/>
            <a:gdLst/>
            <a:ahLst/>
            <a:cxnLst/>
            <a:rect l="0" t="0" r="0" b="0"/>
            <a:pathLst>
              <a:path w="400" h="512" extrusionOk="0">
                <a:moveTo>
                  <a:pt x="400" y="512"/>
                </a:moveTo>
                <a:lnTo>
                  <a:pt x="2" y="0"/>
                </a:lnTo>
                <a:lnTo>
                  <a:pt x="0" y="0"/>
                </a:lnTo>
                <a:lnTo>
                  <a:pt x="0" y="512"/>
                </a:lnTo>
                <a:lnTo>
                  <a:pt x="400" y="512"/>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36" name="Shape 36"/>
          <p:cNvSpPr/>
          <p:nvPr/>
        </p:nvSpPr>
        <p:spPr>
          <a:xfrm>
            <a:off x="152400" y="3924300"/>
            <a:ext cx="1317625" cy="609600"/>
          </a:xfrm>
          <a:custGeom>
            <a:avLst/>
            <a:gdLst/>
            <a:ahLst/>
            <a:cxnLst/>
            <a:rect l="0" t="0" r="0" b="0"/>
            <a:pathLst>
              <a:path w="830" h="512" extrusionOk="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37" name="Shape 37"/>
          <p:cNvSpPr/>
          <p:nvPr/>
        </p:nvSpPr>
        <p:spPr>
          <a:xfrm>
            <a:off x="7415211" y="0"/>
            <a:ext cx="1555750" cy="612226"/>
          </a:xfrm>
          <a:custGeom>
            <a:avLst/>
            <a:gdLst/>
            <a:ahLst/>
            <a:cxnLst/>
            <a:rect l="0" t="0" r="0" b="0"/>
            <a:pathLst>
              <a:path w="980" h="607" extrusionOk="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38" name="Shape 38"/>
          <p:cNvSpPr/>
          <p:nvPr/>
        </p:nvSpPr>
        <p:spPr>
          <a:xfrm>
            <a:off x="8397875" y="1310183"/>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39" name="Shape 39"/>
          <p:cNvSpPr/>
          <p:nvPr/>
        </p:nvSpPr>
        <p:spPr>
          <a:xfrm>
            <a:off x="8397875" y="1920392"/>
            <a:ext cx="746125" cy="610209"/>
          </a:xfrm>
          <a:custGeom>
            <a:avLst/>
            <a:gdLst/>
            <a:ahLst/>
            <a:cxnLst/>
            <a:rect l="0" t="0" r="0" b="0"/>
            <a:pathLst>
              <a:path w="470" h="605" extrusionOk="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40" name="Shape 40"/>
          <p:cNvSpPr/>
          <p:nvPr/>
        </p:nvSpPr>
        <p:spPr>
          <a:xfrm>
            <a:off x="8397875" y="2017"/>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0090DA"/>
              </a:gs>
              <a:gs pos="54000">
                <a:srgbClr val="0090DA"/>
              </a:gs>
              <a:gs pos="98000">
                <a:srgbClr val="2BC4F3"/>
              </a:gs>
              <a:gs pos="100000">
                <a:srgbClr val="00AEEE"/>
              </a:gs>
            </a:gsLst>
            <a:lin ang="18899999" scaled="0"/>
          </a:gradFill>
          <a:ln>
            <a:noFill/>
          </a:ln>
        </p:spPr>
        <p:txBody>
          <a:bodyPr lIns="91425" tIns="45700" rIns="91425" bIns="45700" anchor="t" anchorCtr="0">
            <a:noAutofit/>
          </a:bodyPr>
          <a:lstStyle/>
          <a:p>
            <a:pPr>
              <a:spcBef>
                <a:spcPts val="0"/>
              </a:spcBef>
              <a:buNone/>
            </a:pPr>
            <a:endParaRPr/>
          </a:p>
        </p:txBody>
      </p:sp>
      <p:sp>
        <p:nvSpPr>
          <p:cNvPr id="41" name="Shape 41"/>
          <p:cNvSpPr/>
          <p:nvPr/>
        </p:nvSpPr>
        <p:spPr>
          <a:xfrm>
            <a:off x="8397875" y="612225"/>
            <a:ext cx="746125" cy="607183"/>
          </a:xfrm>
          <a:custGeom>
            <a:avLst/>
            <a:gdLst/>
            <a:ahLst/>
            <a:cxnLst/>
            <a:rect l="0" t="0" r="0" b="0"/>
            <a:pathLst>
              <a:path w="470" h="602" extrusionOk="0">
                <a:moveTo>
                  <a:pt x="0" y="0"/>
                </a:moveTo>
                <a:lnTo>
                  <a:pt x="470" y="602"/>
                </a:lnTo>
                <a:lnTo>
                  <a:pt x="470" y="0"/>
                </a:lnTo>
                <a:lnTo>
                  <a:pt x="0" y="0"/>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42" name="Shape 42"/>
          <p:cNvSpPr/>
          <p:nvPr/>
        </p:nvSpPr>
        <p:spPr>
          <a:xfrm>
            <a:off x="7415211" y="612225"/>
            <a:ext cx="1555750" cy="610209"/>
          </a:xfrm>
          <a:custGeom>
            <a:avLst/>
            <a:gdLst/>
            <a:ahLst/>
            <a:cxnLst/>
            <a:rect l="0" t="0" r="0" b="0"/>
            <a:pathLst>
              <a:path w="980" h="605" extrusionOk="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43" name="Shape 43"/>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05978"/>
            <a:ext cx="687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6" name="Shape 46"/>
          <p:cNvSpPr txBox="1">
            <a:spLocks noGrp="1"/>
          </p:cNvSpPr>
          <p:nvPr>
            <p:ph type="body" idx="1"/>
          </p:nvPr>
        </p:nvSpPr>
        <p:spPr>
          <a:xfrm>
            <a:off x="457200" y="1200150"/>
            <a:ext cx="8229600"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7" name="Shape 47"/>
          <p:cNvSpPr/>
          <p:nvPr/>
        </p:nvSpPr>
        <p:spPr>
          <a:xfrm>
            <a:off x="7415211" y="0"/>
            <a:ext cx="1555750" cy="612226"/>
          </a:xfrm>
          <a:custGeom>
            <a:avLst/>
            <a:gdLst/>
            <a:ahLst/>
            <a:cxnLst/>
            <a:rect l="0" t="0" r="0" b="0"/>
            <a:pathLst>
              <a:path w="980" h="607" extrusionOk="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48" name="Shape 48"/>
          <p:cNvSpPr/>
          <p:nvPr/>
        </p:nvSpPr>
        <p:spPr>
          <a:xfrm>
            <a:off x="8397875" y="1310183"/>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49" name="Shape 49"/>
          <p:cNvSpPr/>
          <p:nvPr/>
        </p:nvSpPr>
        <p:spPr>
          <a:xfrm>
            <a:off x="8397875" y="1920392"/>
            <a:ext cx="746125" cy="610209"/>
          </a:xfrm>
          <a:custGeom>
            <a:avLst/>
            <a:gdLst/>
            <a:ahLst/>
            <a:cxnLst/>
            <a:rect l="0" t="0" r="0" b="0"/>
            <a:pathLst>
              <a:path w="470" h="605" extrusionOk="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50" name="Shape 50"/>
          <p:cNvSpPr/>
          <p:nvPr/>
        </p:nvSpPr>
        <p:spPr>
          <a:xfrm>
            <a:off x="7415211" y="612225"/>
            <a:ext cx="1555750" cy="610209"/>
          </a:xfrm>
          <a:custGeom>
            <a:avLst/>
            <a:gdLst/>
            <a:ahLst/>
            <a:cxnLst/>
            <a:rect l="0" t="0" r="0" b="0"/>
            <a:pathLst>
              <a:path w="980" h="605" extrusionOk="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51" name="Shape 51"/>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205978"/>
            <a:ext cx="687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54" name="Shape 54"/>
          <p:cNvSpPr txBox="1">
            <a:spLocks noGrp="1"/>
          </p:cNvSpPr>
          <p:nvPr>
            <p:ph type="body" idx="1"/>
          </p:nvPr>
        </p:nvSpPr>
        <p:spPr>
          <a:xfrm>
            <a:off x="457200" y="1200150"/>
            <a:ext cx="4038599" cy="3630300"/>
          </a:xfrm>
          <a:prstGeom prst="rect">
            <a:avLst/>
          </a:prstGeom>
        </p:spPr>
        <p:txBody>
          <a:bodyPr lIns="91425" tIns="91425" rIns="91425" bIns="91425" anchor="t" anchorCtr="0"/>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spcBef>
                <a:spcPts val="0"/>
              </a:spcBef>
              <a:defRPr sz="1800"/>
            </a:lvl6pPr>
            <a:lvl7pPr>
              <a:spcBef>
                <a:spcPts val="0"/>
              </a:spcBef>
              <a:defRPr sz="1800"/>
            </a:lvl7pPr>
            <a:lvl8pPr>
              <a:spcBef>
                <a:spcPts val="0"/>
              </a:spcBef>
              <a:defRPr sz="1800"/>
            </a:lvl8pPr>
            <a:lvl9pPr>
              <a:spcBef>
                <a:spcPts val="0"/>
              </a:spcBef>
              <a:defRPr sz="1800"/>
            </a:lvl9pPr>
          </a:lstStyle>
          <a:p>
            <a:endParaRPr/>
          </a:p>
        </p:txBody>
      </p:sp>
      <p:sp>
        <p:nvSpPr>
          <p:cNvPr id="55" name="Shape 55"/>
          <p:cNvSpPr txBox="1">
            <a:spLocks noGrp="1"/>
          </p:cNvSpPr>
          <p:nvPr>
            <p:ph type="body" idx="2"/>
          </p:nvPr>
        </p:nvSpPr>
        <p:spPr>
          <a:xfrm>
            <a:off x="4648200" y="1200150"/>
            <a:ext cx="4038599" cy="3630300"/>
          </a:xfrm>
          <a:prstGeom prst="rect">
            <a:avLst/>
          </a:prstGeom>
        </p:spPr>
        <p:txBody>
          <a:bodyPr lIns="91425" tIns="91425" rIns="91425" bIns="91425" anchor="t" anchorCtr="0"/>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spcBef>
                <a:spcPts val="0"/>
              </a:spcBef>
              <a:defRPr sz="1800"/>
            </a:lvl6pPr>
            <a:lvl7pPr>
              <a:spcBef>
                <a:spcPts val="0"/>
              </a:spcBef>
              <a:defRPr sz="1800"/>
            </a:lvl7pPr>
            <a:lvl8pPr>
              <a:spcBef>
                <a:spcPts val="0"/>
              </a:spcBef>
              <a:defRPr sz="1800"/>
            </a:lvl8pPr>
            <a:lvl9pPr>
              <a:spcBef>
                <a:spcPts val="0"/>
              </a:spcBef>
              <a:defRPr sz="1800"/>
            </a:lvl9pPr>
          </a:lstStyle>
          <a:p>
            <a:endParaRPr/>
          </a:p>
        </p:txBody>
      </p:sp>
      <p:sp>
        <p:nvSpPr>
          <p:cNvPr id="56" name="Shape 56"/>
          <p:cNvSpPr/>
          <p:nvPr/>
        </p:nvSpPr>
        <p:spPr>
          <a:xfrm>
            <a:off x="7415211" y="0"/>
            <a:ext cx="1555750" cy="612226"/>
          </a:xfrm>
          <a:custGeom>
            <a:avLst/>
            <a:gdLst/>
            <a:ahLst/>
            <a:cxnLst/>
            <a:rect l="0" t="0" r="0" b="0"/>
            <a:pathLst>
              <a:path w="980" h="607" extrusionOk="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57" name="Shape 57"/>
          <p:cNvSpPr/>
          <p:nvPr/>
        </p:nvSpPr>
        <p:spPr>
          <a:xfrm>
            <a:off x="8397875" y="1310183"/>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58" name="Shape 58"/>
          <p:cNvSpPr/>
          <p:nvPr/>
        </p:nvSpPr>
        <p:spPr>
          <a:xfrm>
            <a:off x="8397875" y="1920392"/>
            <a:ext cx="746125" cy="610209"/>
          </a:xfrm>
          <a:custGeom>
            <a:avLst/>
            <a:gdLst/>
            <a:ahLst/>
            <a:cxnLst/>
            <a:rect l="0" t="0" r="0" b="0"/>
            <a:pathLst>
              <a:path w="470" h="605" extrusionOk="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59" name="Shape 59"/>
          <p:cNvSpPr/>
          <p:nvPr/>
        </p:nvSpPr>
        <p:spPr>
          <a:xfrm>
            <a:off x="7415211" y="612225"/>
            <a:ext cx="1555750" cy="610209"/>
          </a:xfrm>
          <a:custGeom>
            <a:avLst/>
            <a:gdLst/>
            <a:ahLst/>
            <a:cxnLst/>
            <a:rect l="0" t="0" r="0" b="0"/>
            <a:pathLst>
              <a:path w="980" h="605" extrusionOk="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60" name="Shape 60"/>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05978"/>
            <a:ext cx="6879600" cy="8574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3" name="Shape 63"/>
          <p:cNvSpPr/>
          <p:nvPr/>
        </p:nvSpPr>
        <p:spPr>
          <a:xfrm>
            <a:off x="3175" y="2614612"/>
            <a:ext cx="635000" cy="611981"/>
          </a:xfrm>
          <a:custGeom>
            <a:avLst/>
            <a:gdLst/>
            <a:ahLst/>
            <a:cxnLst/>
            <a:rect l="0" t="0" r="0" b="0"/>
            <a:pathLst>
              <a:path w="400" h="514" extrusionOk="0">
                <a:moveTo>
                  <a:pt x="2" y="0"/>
                </a:moveTo>
                <a:lnTo>
                  <a:pt x="0" y="0"/>
                </a:lnTo>
                <a:lnTo>
                  <a:pt x="0" y="514"/>
                </a:lnTo>
                <a:lnTo>
                  <a:pt x="400" y="514"/>
                </a:lnTo>
                <a:lnTo>
                  <a:pt x="2" y="0"/>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64" name="Shape 64"/>
          <p:cNvSpPr/>
          <p:nvPr/>
        </p:nvSpPr>
        <p:spPr>
          <a:xfrm>
            <a:off x="3175" y="3226593"/>
            <a:ext cx="635000" cy="609600"/>
          </a:xfrm>
          <a:custGeom>
            <a:avLst/>
            <a:gdLst/>
            <a:ahLst/>
            <a:cxnLst/>
            <a:rect l="0" t="0" r="0" b="0"/>
            <a:pathLst>
              <a:path w="400" h="512" extrusionOk="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65" name="Shape 65"/>
          <p:cNvSpPr/>
          <p:nvPr/>
        </p:nvSpPr>
        <p:spPr>
          <a:xfrm>
            <a:off x="152400" y="4533900"/>
            <a:ext cx="1317625" cy="609600"/>
          </a:xfrm>
          <a:custGeom>
            <a:avLst/>
            <a:gdLst/>
            <a:ahLst/>
            <a:cxnLst/>
            <a:rect l="0" t="0" r="0" b="0"/>
            <a:pathLst>
              <a:path w="830" h="512" extrusionOk="0">
                <a:moveTo>
                  <a:pt x="398" y="0"/>
                </a:moveTo>
                <a:lnTo>
                  <a:pt x="0" y="512"/>
                </a:lnTo>
                <a:lnTo>
                  <a:pt x="432"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66" name="Shape 66"/>
          <p:cNvSpPr/>
          <p:nvPr/>
        </p:nvSpPr>
        <p:spPr>
          <a:xfrm>
            <a:off x="152400" y="3924300"/>
            <a:ext cx="1317625" cy="609600"/>
          </a:xfrm>
          <a:custGeom>
            <a:avLst/>
            <a:gdLst/>
            <a:ahLst/>
            <a:cxnLst/>
            <a:rect l="0" t="0" r="0" b="0"/>
            <a:pathLst>
              <a:path w="830" h="512" extrusionOk="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67" name="Shape 67"/>
          <p:cNvSpPr/>
          <p:nvPr/>
        </p:nvSpPr>
        <p:spPr>
          <a:xfrm>
            <a:off x="7415211" y="0"/>
            <a:ext cx="1555750" cy="612226"/>
          </a:xfrm>
          <a:custGeom>
            <a:avLst/>
            <a:gdLst/>
            <a:ahLst/>
            <a:cxnLst/>
            <a:rect l="0" t="0" r="0" b="0"/>
            <a:pathLst>
              <a:path w="980" h="607" extrusionOk="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68" name="Shape 68"/>
          <p:cNvSpPr/>
          <p:nvPr/>
        </p:nvSpPr>
        <p:spPr>
          <a:xfrm>
            <a:off x="8397875" y="1310183"/>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69" name="Shape 69"/>
          <p:cNvSpPr/>
          <p:nvPr/>
        </p:nvSpPr>
        <p:spPr>
          <a:xfrm>
            <a:off x="8397875" y="1920392"/>
            <a:ext cx="746125" cy="610209"/>
          </a:xfrm>
          <a:custGeom>
            <a:avLst/>
            <a:gdLst/>
            <a:ahLst/>
            <a:cxnLst/>
            <a:rect l="0" t="0" r="0" b="0"/>
            <a:pathLst>
              <a:path w="470" h="605" extrusionOk="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70" name="Shape 70"/>
          <p:cNvSpPr/>
          <p:nvPr/>
        </p:nvSpPr>
        <p:spPr>
          <a:xfrm>
            <a:off x="7415211" y="612225"/>
            <a:ext cx="1555750" cy="610209"/>
          </a:xfrm>
          <a:custGeom>
            <a:avLst/>
            <a:gdLst/>
            <a:ahLst/>
            <a:cxnLst/>
            <a:rect l="0" t="0" r="0" b="0"/>
            <a:pathLst>
              <a:path w="980" h="605" extrusionOk="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71" name="Shape 71"/>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72"/>
        <p:cNvGrpSpPr/>
        <p:nvPr/>
      </p:nvGrpSpPr>
      <p:grpSpPr>
        <a:xfrm>
          <a:off x="0" y="0"/>
          <a:ext cx="0" cy="0"/>
          <a:chOff x="0" y="0"/>
          <a:chExt cx="0" cy="0"/>
        </a:xfrm>
      </p:grpSpPr>
      <p:sp>
        <p:nvSpPr>
          <p:cNvPr id="73" name="Shape 73"/>
          <p:cNvSpPr txBox="1">
            <a:spLocks noGrp="1"/>
          </p:cNvSpPr>
          <p:nvPr>
            <p:ph type="body" idx="1"/>
          </p:nvPr>
        </p:nvSpPr>
        <p:spPr>
          <a:xfrm>
            <a:off x="1574800" y="3320653"/>
            <a:ext cx="5486399" cy="513300"/>
          </a:xfrm>
          <a:prstGeom prst="rect">
            <a:avLst/>
          </a:prstGeom>
        </p:spPr>
        <p:txBody>
          <a:bodyPr lIns="91425" tIns="91425" rIns="91425" bIns="91425" anchor="t" anchorCtr="0"/>
          <a:lstStyle>
            <a:lvl1pPr algn="ctr">
              <a:spcBef>
                <a:spcPts val="0"/>
              </a:spcBef>
              <a:buSzPct val="100000"/>
              <a:buNone/>
              <a:defRPr sz="1800"/>
            </a:lvl1pPr>
          </a:lstStyle>
          <a:p>
            <a:endParaRPr/>
          </a:p>
        </p:txBody>
      </p:sp>
      <p:sp>
        <p:nvSpPr>
          <p:cNvPr id="74" name="Shape 74"/>
          <p:cNvSpPr/>
          <p:nvPr/>
        </p:nvSpPr>
        <p:spPr>
          <a:xfrm>
            <a:off x="3175" y="2614612"/>
            <a:ext cx="635000" cy="611981"/>
          </a:xfrm>
          <a:custGeom>
            <a:avLst/>
            <a:gdLst/>
            <a:ahLst/>
            <a:cxnLst/>
            <a:rect l="0" t="0" r="0" b="0"/>
            <a:pathLst>
              <a:path w="400" h="514" extrusionOk="0">
                <a:moveTo>
                  <a:pt x="2" y="0"/>
                </a:moveTo>
                <a:lnTo>
                  <a:pt x="0" y="0"/>
                </a:lnTo>
                <a:lnTo>
                  <a:pt x="0" y="514"/>
                </a:lnTo>
                <a:lnTo>
                  <a:pt x="400" y="514"/>
                </a:lnTo>
                <a:lnTo>
                  <a:pt x="2" y="0"/>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75" name="Shape 75"/>
          <p:cNvSpPr/>
          <p:nvPr/>
        </p:nvSpPr>
        <p:spPr>
          <a:xfrm>
            <a:off x="3175" y="3226593"/>
            <a:ext cx="635000" cy="609600"/>
          </a:xfrm>
          <a:custGeom>
            <a:avLst/>
            <a:gdLst/>
            <a:ahLst/>
            <a:cxnLst/>
            <a:rect l="0" t="0" r="0" b="0"/>
            <a:pathLst>
              <a:path w="400" h="512" extrusionOk="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76" name="Shape 76"/>
          <p:cNvSpPr/>
          <p:nvPr/>
        </p:nvSpPr>
        <p:spPr>
          <a:xfrm>
            <a:off x="152400" y="4533900"/>
            <a:ext cx="1317625" cy="609600"/>
          </a:xfrm>
          <a:custGeom>
            <a:avLst/>
            <a:gdLst/>
            <a:ahLst/>
            <a:cxnLst/>
            <a:rect l="0" t="0" r="0" b="0"/>
            <a:pathLst>
              <a:path w="830" h="512" extrusionOk="0">
                <a:moveTo>
                  <a:pt x="398" y="0"/>
                </a:moveTo>
                <a:lnTo>
                  <a:pt x="0" y="512"/>
                </a:lnTo>
                <a:lnTo>
                  <a:pt x="432"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lIns="91425" tIns="45700" rIns="91425" bIns="45700" anchor="t" anchorCtr="0">
            <a:noAutofit/>
          </a:bodyPr>
          <a:lstStyle/>
          <a:p>
            <a:pPr>
              <a:spcBef>
                <a:spcPts val="0"/>
              </a:spcBef>
              <a:buNone/>
            </a:pPr>
            <a:endParaRPr/>
          </a:p>
        </p:txBody>
      </p:sp>
      <p:sp>
        <p:nvSpPr>
          <p:cNvPr id="77" name="Shape 77"/>
          <p:cNvSpPr/>
          <p:nvPr/>
        </p:nvSpPr>
        <p:spPr>
          <a:xfrm>
            <a:off x="152400" y="3924300"/>
            <a:ext cx="1317625" cy="609600"/>
          </a:xfrm>
          <a:custGeom>
            <a:avLst/>
            <a:gdLst/>
            <a:ahLst/>
            <a:cxnLst/>
            <a:rect l="0" t="0" r="0" b="0"/>
            <a:pathLst>
              <a:path w="830" h="512" extrusionOk="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499999" scaled="0"/>
          </a:gradFill>
          <a:ln>
            <a:noFill/>
          </a:ln>
        </p:spPr>
        <p:txBody>
          <a:bodyPr lIns="91425" tIns="45700" rIns="91425" bIns="45700" anchor="t" anchorCtr="0">
            <a:noAutofit/>
          </a:bodyPr>
          <a:lstStyle/>
          <a:p>
            <a:pPr>
              <a:spcBef>
                <a:spcPts val="0"/>
              </a:spcBef>
              <a:buNone/>
            </a:pPr>
            <a:endParaRPr/>
          </a:p>
        </p:txBody>
      </p:sp>
      <p:sp>
        <p:nvSpPr>
          <p:cNvPr id="78" name="Shape 78"/>
          <p:cNvSpPr/>
          <p:nvPr/>
        </p:nvSpPr>
        <p:spPr>
          <a:xfrm>
            <a:off x="7415211" y="0"/>
            <a:ext cx="1555750" cy="612226"/>
          </a:xfrm>
          <a:custGeom>
            <a:avLst/>
            <a:gdLst/>
            <a:ahLst/>
            <a:cxnLst/>
            <a:rect l="0" t="0" r="0" b="0"/>
            <a:pathLst>
              <a:path w="980" h="607" extrusionOk="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79" name="Shape 79"/>
          <p:cNvSpPr/>
          <p:nvPr/>
        </p:nvSpPr>
        <p:spPr>
          <a:xfrm>
            <a:off x="8397875" y="1310183"/>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899999" scaled="0"/>
          </a:gradFill>
          <a:ln>
            <a:noFill/>
          </a:ln>
        </p:spPr>
        <p:txBody>
          <a:bodyPr lIns="91425" tIns="45700" rIns="91425" bIns="45700" anchor="t" anchorCtr="0">
            <a:noAutofit/>
          </a:bodyPr>
          <a:lstStyle/>
          <a:p>
            <a:pPr>
              <a:spcBef>
                <a:spcPts val="0"/>
              </a:spcBef>
              <a:buNone/>
            </a:pPr>
            <a:endParaRPr/>
          </a:p>
        </p:txBody>
      </p:sp>
      <p:sp>
        <p:nvSpPr>
          <p:cNvPr id="80" name="Shape 80"/>
          <p:cNvSpPr/>
          <p:nvPr/>
        </p:nvSpPr>
        <p:spPr>
          <a:xfrm>
            <a:off x="8397875" y="1920392"/>
            <a:ext cx="746125" cy="610209"/>
          </a:xfrm>
          <a:custGeom>
            <a:avLst/>
            <a:gdLst/>
            <a:ahLst/>
            <a:cxnLst/>
            <a:rect l="0" t="0" r="0" b="0"/>
            <a:pathLst>
              <a:path w="470" h="605" extrusionOk="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81" name="Shape 81"/>
          <p:cNvSpPr/>
          <p:nvPr/>
        </p:nvSpPr>
        <p:spPr>
          <a:xfrm>
            <a:off x="7415211" y="612225"/>
            <a:ext cx="1555750" cy="610209"/>
          </a:xfrm>
          <a:custGeom>
            <a:avLst/>
            <a:gdLst/>
            <a:ahLst/>
            <a:cxnLst/>
            <a:rect l="0" t="0" r="0" b="0"/>
            <a:pathLst>
              <a:path w="980" h="605" extrusionOk="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lIns="91425" tIns="45700" rIns="91425" bIns="45700" anchor="t" anchorCtr="0">
            <a:noAutofit/>
          </a:bodyPr>
          <a:lstStyle/>
          <a:p>
            <a:pPr>
              <a:spcBef>
                <a:spcPts val="0"/>
              </a:spcBef>
              <a:buNone/>
            </a:pPr>
            <a:endParaRPr/>
          </a:p>
        </p:txBody>
      </p:sp>
      <p:sp>
        <p:nvSpPr>
          <p:cNvPr id="82" name="Shape 82"/>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3"/>
        <p:cNvGrpSpPr/>
        <p:nvPr/>
      </p:nvGrpSpPr>
      <p:grpSpPr>
        <a:xfrm>
          <a:off x="0" y="0"/>
          <a:ext cx="0" cy="0"/>
          <a:chOff x="0" y="0"/>
          <a:chExt cx="0" cy="0"/>
        </a:xfrm>
      </p:grpSpPr>
      <p:sp>
        <p:nvSpPr>
          <p:cNvPr id="84" name="Shape 84"/>
          <p:cNvSpPr txBox="1">
            <a:spLocks noGrp="1"/>
          </p:cNvSpPr>
          <p:nvPr>
            <p:ph type="sldNum" idx="12"/>
          </p:nvPr>
        </p:nvSpPr>
        <p:spPr>
          <a:xfrm>
            <a:off x="8556791" y="4749850"/>
            <a:ext cx="548699" cy="393600"/>
          </a:xfrm>
          <a:prstGeom prst="rect">
            <a:avLst/>
          </a:prstGeom>
        </p:spPr>
        <p:txBody>
          <a:bodyPr lIns="91425" tIns="91425" rIns="91425" bIns="91425" anchor="ctr" anchorCtr="0">
            <a:noAutofit/>
          </a:bodyPr>
          <a:lstStyle>
            <a:lvl1pPr>
              <a:spcBef>
                <a:spcPts val="0"/>
              </a:spcBef>
              <a:buNone/>
              <a:defRPr/>
            </a:lvl1pPr>
          </a:lstStyle>
          <a:p>
            <a:pPr>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2890DA"/>
            </a:gs>
            <a:gs pos="100000">
              <a:schemeClr val="dk2"/>
            </a:gs>
          </a:gsLst>
          <a:path path="circle">
            <a:fillToRect t="100000" r="100000"/>
          </a:path>
          <a:tileRect l="-100000" b="-100000"/>
        </a:gra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6879600" cy="857400"/>
          </a:xfrm>
          <a:prstGeom prst="rect">
            <a:avLst/>
          </a:prstGeom>
          <a:noFill/>
          <a:ln>
            <a:noFill/>
          </a:ln>
        </p:spPr>
        <p:txBody>
          <a:bodyPr lIns="91425" tIns="91425" rIns="91425" bIns="91425" anchor="b" anchorCtr="0"/>
          <a:lstStyle>
            <a:lvl1pPr>
              <a:spcBef>
                <a:spcPts val="0"/>
              </a:spcBef>
              <a:buClr>
                <a:schemeClr val="lt1"/>
              </a:buClr>
              <a:buSzPct val="100000"/>
              <a:buNone/>
              <a:defRPr sz="3600">
                <a:solidFill>
                  <a:schemeClr val="lt1"/>
                </a:solidFill>
              </a:defRPr>
            </a:lvl1pPr>
            <a:lvl2pPr>
              <a:spcBef>
                <a:spcPts val="0"/>
              </a:spcBef>
              <a:buClr>
                <a:schemeClr val="lt1"/>
              </a:buClr>
              <a:buSzPct val="100000"/>
              <a:buNone/>
              <a:defRPr sz="3600">
                <a:solidFill>
                  <a:schemeClr val="lt1"/>
                </a:solidFill>
              </a:defRPr>
            </a:lvl2pPr>
            <a:lvl3pPr>
              <a:spcBef>
                <a:spcPts val="0"/>
              </a:spcBef>
              <a:buClr>
                <a:schemeClr val="lt1"/>
              </a:buClr>
              <a:buSzPct val="100000"/>
              <a:buNone/>
              <a:defRPr sz="3600">
                <a:solidFill>
                  <a:schemeClr val="lt1"/>
                </a:solidFill>
              </a:defRPr>
            </a:lvl3pPr>
            <a:lvl4pPr>
              <a:spcBef>
                <a:spcPts val="0"/>
              </a:spcBef>
              <a:buClr>
                <a:schemeClr val="lt1"/>
              </a:buClr>
              <a:buSzPct val="100000"/>
              <a:buNone/>
              <a:defRPr sz="3600">
                <a:solidFill>
                  <a:schemeClr val="lt1"/>
                </a:solidFill>
              </a:defRPr>
            </a:lvl4pPr>
            <a:lvl5pPr>
              <a:spcBef>
                <a:spcPts val="0"/>
              </a:spcBef>
              <a:buClr>
                <a:schemeClr val="lt1"/>
              </a:buClr>
              <a:buSzPct val="100000"/>
              <a:buNone/>
              <a:defRPr sz="3600">
                <a:solidFill>
                  <a:schemeClr val="lt1"/>
                </a:solidFill>
              </a:defRPr>
            </a:lvl5pPr>
            <a:lvl6pPr>
              <a:spcBef>
                <a:spcPts val="0"/>
              </a:spcBef>
              <a:buClr>
                <a:schemeClr val="lt1"/>
              </a:buClr>
              <a:buSzPct val="100000"/>
              <a:buNone/>
              <a:defRPr sz="3600">
                <a:solidFill>
                  <a:schemeClr val="lt1"/>
                </a:solidFill>
              </a:defRPr>
            </a:lvl6pPr>
            <a:lvl7pPr>
              <a:spcBef>
                <a:spcPts val="0"/>
              </a:spcBef>
              <a:buClr>
                <a:schemeClr val="lt1"/>
              </a:buClr>
              <a:buSzPct val="100000"/>
              <a:buNone/>
              <a:defRPr sz="3600">
                <a:solidFill>
                  <a:schemeClr val="lt1"/>
                </a:solidFill>
              </a:defRPr>
            </a:lvl7pPr>
            <a:lvl8pPr>
              <a:spcBef>
                <a:spcPts val="0"/>
              </a:spcBef>
              <a:buClr>
                <a:schemeClr val="lt1"/>
              </a:buClr>
              <a:buSzPct val="100000"/>
              <a:buNone/>
              <a:defRPr sz="3600">
                <a:solidFill>
                  <a:schemeClr val="lt1"/>
                </a:solidFill>
              </a:defRPr>
            </a:lvl8pPr>
            <a:lvl9pPr>
              <a:spcBef>
                <a:spcPts val="0"/>
              </a:spcBef>
              <a:buClr>
                <a:schemeClr val="lt1"/>
              </a:buClr>
              <a:buSzPct val="100000"/>
              <a:buNone/>
              <a:defRPr sz="3600">
                <a:solidFill>
                  <a:schemeClr val="lt1"/>
                </a:solidFill>
              </a:defRPr>
            </a:lvl9pPr>
          </a:lstStyle>
          <a:p>
            <a:endParaRPr/>
          </a:p>
        </p:txBody>
      </p:sp>
      <p:sp>
        <p:nvSpPr>
          <p:cNvPr id="6" name="Shape 6"/>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a:spcBef>
                <a:spcPts val="0"/>
              </a:spcBef>
              <a:buClr>
                <a:schemeClr val="lt1"/>
              </a:buClr>
              <a:buSzPct val="100000"/>
              <a:defRPr sz="3200">
                <a:solidFill>
                  <a:schemeClr val="lt1"/>
                </a:solidFill>
              </a:defRPr>
            </a:lvl1pPr>
            <a:lvl2pPr>
              <a:spcBef>
                <a:spcPts val="560"/>
              </a:spcBef>
              <a:buClr>
                <a:schemeClr val="lt1"/>
              </a:buClr>
              <a:buSzPct val="100000"/>
              <a:defRPr sz="2800">
                <a:solidFill>
                  <a:schemeClr val="lt1"/>
                </a:solidFill>
              </a:defRPr>
            </a:lvl2pPr>
            <a:lvl3pPr>
              <a:spcBef>
                <a:spcPts val="480"/>
              </a:spcBef>
              <a:buClr>
                <a:schemeClr val="lt1"/>
              </a:buClr>
              <a:buSzPct val="100000"/>
              <a:defRPr sz="2400">
                <a:solidFill>
                  <a:schemeClr val="lt1"/>
                </a:solidFill>
              </a:defRPr>
            </a:lvl3pPr>
            <a:lvl4pPr>
              <a:spcBef>
                <a:spcPts val="400"/>
              </a:spcBef>
              <a:buClr>
                <a:schemeClr val="lt1"/>
              </a:buClr>
              <a:buSzPct val="100000"/>
              <a:defRPr sz="2000">
                <a:solidFill>
                  <a:schemeClr val="lt1"/>
                </a:solidFill>
              </a:defRPr>
            </a:lvl4pPr>
            <a:lvl5pPr>
              <a:spcBef>
                <a:spcPts val="400"/>
              </a:spcBef>
              <a:buClr>
                <a:schemeClr val="lt1"/>
              </a:buClr>
              <a:buSzPct val="100000"/>
              <a:defRPr sz="2000">
                <a:solidFill>
                  <a:schemeClr val="lt1"/>
                </a:solidFill>
              </a:defRPr>
            </a:lvl5pPr>
            <a:lvl6pPr>
              <a:spcBef>
                <a:spcPts val="400"/>
              </a:spcBef>
              <a:buClr>
                <a:schemeClr val="lt1"/>
              </a:buClr>
              <a:buSzPct val="100000"/>
              <a:defRPr sz="2000">
                <a:solidFill>
                  <a:schemeClr val="lt1"/>
                </a:solidFill>
              </a:defRPr>
            </a:lvl6pPr>
            <a:lvl7pPr>
              <a:spcBef>
                <a:spcPts val="400"/>
              </a:spcBef>
              <a:buClr>
                <a:schemeClr val="lt1"/>
              </a:buClr>
              <a:buSzPct val="100000"/>
              <a:defRPr sz="2000">
                <a:solidFill>
                  <a:schemeClr val="lt1"/>
                </a:solidFill>
              </a:defRPr>
            </a:lvl7pPr>
            <a:lvl8pPr>
              <a:spcBef>
                <a:spcPts val="400"/>
              </a:spcBef>
              <a:buClr>
                <a:schemeClr val="lt1"/>
              </a:buClr>
              <a:buSzPct val="100000"/>
              <a:defRPr sz="2000">
                <a:solidFill>
                  <a:schemeClr val="lt1"/>
                </a:solidFill>
              </a:defRPr>
            </a:lvl8pPr>
            <a:lvl9pPr>
              <a:spcBef>
                <a:spcPts val="400"/>
              </a:spcBef>
              <a:buClr>
                <a:schemeClr val="lt1"/>
              </a:buClr>
              <a:buSzPct val="100000"/>
              <a:defRPr sz="2000">
                <a:solidFill>
                  <a:schemeClr val="lt1"/>
                </a:solidFill>
              </a:defRPr>
            </a:lvl9pPr>
          </a:lstStyle>
          <a:p>
            <a:endParaRPr/>
          </a:p>
        </p:txBody>
      </p:sp>
      <p:sp>
        <p:nvSpPr>
          <p:cNvPr id="7" name="Shape 7"/>
          <p:cNvSpPr/>
          <p:nvPr/>
        </p:nvSpPr>
        <p:spPr>
          <a:xfrm>
            <a:off x="0" y="0"/>
            <a:ext cx="3135299" cy="5143499"/>
          </a:xfrm>
          <a:prstGeom prst="rect">
            <a:avLst/>
          </a:prstGeom>
          <a:noFill/>
          <a:ln>
            <a:noFill/>
          </a:ln>
        </p:spPr>
        <p:txBody>
          <a:bodyPr lIns="91425" tIns="45700" rIns="91425" bIns="45700" anchor="t" anchorCtr="0">
            <a:noAutofit/>
          </a:bodyPr>
          <a:lstStyle/>
          <a:p>
            <a:pPr>
              <a:spcBef>
                <a:spcPts val="0"/>
              </a:spcBef>
              <a:buNone/>
            </a:pPr>
            <a:endParaRPr/>
          </a:p>
        </p:txBody>
      </p:sp>
      <p:sp>
        <p:nvSpPr>
          <p:cNvPr id="8" name="Shape 8"/>
          <p:cNvSpPr/>
          <p:nvPr/>
        </p:nvSpPr>
        <p:spPr>
          <a:xfrm>
            <a:off x="3175" y="4533900"/>
            <a:ext cx="635000" cy="609600"/>
          </a:xfrm>
          <a:custGeom>
            <a:avLst/>
            <a:gdLst/>
            <a:ahLst/>
            <a:cxnLst/>
            <a:rect l="0" t="0" r="0" b="0"/>
            <a:pathLst>
              <a:path w="400" h="512" extrusionOk="0">
                <a:moveTo>
                  <a:pt x="400" y="0"/>
                </a:moveTo>
                <a:lnTo>
                  <a:pt x="0" y="0"/>
                </a:lnTo>
                <a:lnTo>
                  <a:pt x="0" y="512"/>
                </a:lnTo>
                <a:lnTo>
                  <a:pt x="2" y="512"/>
                </a:lnTo>
                <a:lnTo>
                  <a:pt x="40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lIns="91425" tIns="45700" rIns="91425" bIns="45700" anchor="t" anchorCtr="0">
            <a:noAutofit/>
          </a:bodyPr>
          <a:lstStyle/>
          <a:p>
            <a:pPr>
              <a:spcBef>
                <a:spcPts val="0"/>
              </a:spcBef>
              <a:buNone/>
            </a:pPr>
            <a:endParaRPr/>
          </a:p>
        </p:txBody>
      </p:sp>
      <p:sp>
        <p:nvSpPr>
          <p:cNvPr id="9" name="Shape 9"/>
          <p:cNvSpPr/>
          <p:nvPr/>
        </p:nvSpPr>
        <p:spPr>
          <a:xfrm>
            <a:off x="3175" y="3924300"/>
            <a:ext cx="635000" cy="609600"/>
          </a:xfrm>
          <a:custGeom>
            <a:avLst/>
            <a:gdLst/>
            <a:ahLst/>
            <a:cxnLst/>
            <a:rect l="0" t="0" r="0" b="0"/>
            <a:pathLst>
              <a:path w="400" h="512" extrusionOk="0">
                <a:moveTo>
                  <a:pt x="400" y="512"/>
                </a:moveTo>
                <a:lnTo>
                  <a:pt x="2" y="0"/>
                </a:lnTo>
                <a:lnTo>
                  <a:pt x="0" y="0"/>
                </a:lnTo>
                <a:lnTo>
                  <a:pt x="0" y="512"/>
                </a:lnTo>
                <a:lnTo>
                  <a:pt x="400" y="512"/>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10" name="Shape 10"/>
          <p:cNvSpPr/>
          <p:nvPr/>
        </p:nvSpPr>
        <p:spPr>
          <a:xfrm>
            <a:off x="8397875" y="2017"/>
            <a:ext cx="746125" cy="610209"/>
          </a:xfrm>
          <a:custGeom>
            <a:avLst/>
            <a:gdLst/>
            <a:ahLst/>
            <a:cxnLst/>
            <a:rect l="0" t="0" r="0" b="0"/>
            <a:pathLst>
              <a:path w="470" h="605" extrusionOk="0">
                <a:moveTo>
                  <a:pt x="470" y="0"/>
                </a:moveTo>
                <a:lnTo>
                  <a:pt x="0" y="605"/>
                </a:lnTo>
                <a:lnTo>
                  <a:pt x="470" y="605"/>
                </a:lnTo>
                <a:lnTo>
                  <a:pt x="470" y="0"/>
                </a:lnTo>
                <a:close/>
              </a:path>
            </a:pathLst>
          </a:custGeom>
          <a:gradFill>
            <a:gsLst>
              <a:gs pos="0">
                <a:srgbClr val="0090DA"/>
              </a:gs>
              <a:gs pos="54000">
                <a:srgbClr val="0090DA"/>
              </a:gs>
              <a:gs pos="98000">
                <a:srgbClr val="2BC4F3"/>
              </a:gs>
              <a:gs pos="100000">
                <a:srgbClr val="00AEEE"/>
              </a:gs>
            </a:gsLst>
            <a:lin ang="18899999" scaled="0"/>
          </a:gradFill>
          <a:ln>
            <a:noFill/>
          </a:ln>
        </p:spPr>
        <p:txBody>
          <a:bodyPr lIns="91425" tIns="45700" rIns="91425" bIns="45700" anchor="t" anchorCtr="0">
            <a:noAutofit/>
          </a:bodyPr>
          <a:lstStyle/>
          <a:p>
            <a:pPr>
              <a:spcBef>
                <a:spcPts val="0"/>
              </a:spcBef>
              <a:buNone/>
            </a:pPr>
            <a:endParaRPr/>
          </a:p>
        </p:txBody>
      </p:sp>
      <p:sp>
        <p:nvSpPr>
          <p:cNvPr id="11" name="Shape 11"/>
          <p:cNvSpPr/>
          <p:nvPr/>
        </p:nvSpPr>
        <p:spPr>
          <a:xfrm>
            <a:off x="8397875" y="612225"/>
            <a:ext cx="746125" cy="607183"/>
          </a:xfrm>
          <a:custGeom>
            <a:avLst/>
            <a:gdLst/>
            <a:ahLst/>
            <a:cxnLst/>
            <a:rect l="0" t="0" r="0" b="0"/>
            <a:pathLst>
              <a:path w="470" h="602" extrusionOk="0">
                <a:moveTo>
                  <a:pt x="0" y="0"/>
                </a:moveTo>
                <a:lnTo>
                  <a:pt x="470" y="602"/>
                </a:lnTo>
                <a:lnTo>
                  <a:pt x="470" y="0"/>
                </a:lnTo>
                <a:lnTo>
                  <a:pt x="0" y="0"/>
                </a:lnTo>
                <a:close/>
              </a:path>
            </a:pathLst>
          </a:custGeom>
          <a:gradFill>
            <a:gsLst>
              <a:gs pos="0">
                <a:srgbClr val="AAAAAA"/>
              </a:gs>
              <a:gs pos="54000">
                <a:srgbClr val="AAAAAA"/>
              </a:gs>
              <a:gs pos="98000">
                <a:srgbClr val="D2D2D2"/>
              </a:gs>
              <a:gs pos="100000">
                <a:srgbClr val="B9B9B9"/>
              </a:gs>
            </a:gsLst>
            <a:lin ang="13499999" scaled="0"/>
          </a:gradFill>
          <a:ln>
            <a:noFill/>
          </a:ln>
        </p:spPr>
        <p:txBody>
          <a:bodyPr lIns="91425" tIns="45700" rIns="91425" bIns="45700" anchor="t" anchorCtr="0">
            <a:noAutofit/>
          </a:bodyPr>
          <a:lstStyle/>
          <a:p>
            <a:pPr>
              <a:spcBef>
                <a:spcPts val="0"/>
              </a:spcBef>
              <a:buNone/>
            </a:pPr>
            <a:endParaRPr/>
          </a:p>
        </p:txBody>
      </p:sp>
      <p:sp>
        <p:nvSpPr>
          <p:cNvPr id="12" name="Shape 12"/>
          <p:cNvSpPr txBox="1">
            <a:spLocks noGrp="1"/>
          </p:cNvSpPr>
          <p:nvPr>
            <p:ph type="sldNum" idx="12"/>
          </p:nvPr>
        </p:nvSpPr>
        <p:spPr>
          <a:xfrm>
            <a:off x="8556791" y="4749850"/>
            <a:ext cx="548699" cy="393600"/>
          </a:xfrm>
          <a:prstGeom prst="rect">
            <a:avLst/>
          </a:prstGeom>
          <a:noFill/>
          <a:ln>
            <a:noFill/>
          </a:ln>
        </p:spPr>
        <p:txBody>
          <a:bodyPr lIns="91425" tIns="91425" rIns="91425" bIns="91425" anchor="ctr" anchorCtr="0">
            <a:noAutofit/>
          </a:bodyPr>
          <a:lstStyle>
            <a:lvl1pPr algn="r">
              <a:spcBef>
                <a:spcPts val="0"/>
              </a:spcBef>
              <a:buNone/>
              <a:defRPr sz="1300">
                <a:solidFill>
                  <a:schemeClr val="lt1"/>
                </a:solidFill>
              </a:defRPr>
            </a:lvl1pPr>
          </a:lstStyle>
          <a:p>
            <a:pPr>
              <a:spcBef>
                <a:spcPts val="0"/>
              </a:spcBef>
              <a:buNone/>
            </a:pPr>
            <a:fld id="{00000000-1234-1234-1234-123412341234}" type="slidenum">
              <a:rPr lang="en"/>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ctrTitle"/>
          </p:nvPr>
        </p:nvSpPr>
        <p:spPr>
          <a:xfrm>
            <a:off x="1252275" y="945100"/>
            <a:ext cx="7619999" cy="1058400"/>
          </a:xfrm>
          <a:prstGeom prst="rect">
            <a:avLst/>
          </a:prstGeom>
        </p:spPr>
        <p:txBody>
          <a:bodyPr lIns="91425" tIns="91425" rIns="91425" bIns="91425" anchor="b" anchorCtr="0">
            <a:noAutofit/>
          </a:bodyPr>
          <a:lstStyle/>
          <a:p>
            <a:pPr>
              <a:spcBef>
                <a:spcPts val="0"/>
              </a:spcBef>
              <a:buNone/>
            </a:pPr>
            <a:r>
              <a:rPr lang="en"/>
              <a:t>Multi-Material 3D Printer</a:t>
            </a:r>
          </a:p>
        </p:txBody>
      </p:sp>
      <p:sp>
        <p:nvSpPr>
          <p:cNvPr id="87" name="Shape 87"/>
          <p:cNvSpPr txBox="1">
            <a:spLocks noGrp="1"/>
          </p:cNvSpPr>
          <p:nvPr>
            <p:ph type="subTitle" idx="1"/>
          </p:nvPr>
        </p:nvSpPr>
        <p:spPr>
          <a:xfrm>
            <a:off x="2115200" y="2452627"/>
            <a:ext cx="6400799" cy="871800"/>
          </a:xfrm>
          <a:prstGeom prst="rect">
            <a:avLst/>
          </a:prstGeom>
        </p:spPr>
        <p:txBody>
          <a:bodyPr lIns="91425" tIns="91425" rIns="91425" bIns="91425" anchor="t" anchorCtr="0">
            <a:noAutofit/>
          </a:bodyPr>
          <a:lstStyle/>
          <a:p>
            <a:pPr rtl="0">
              <a:spcBef>
                <a:spcPts val="0"/>
              </a:spcBef>
              <a:buNone/>
            </a:pPr>
            <a:r>
              <a:rPr lang="en"/>
              <a:t>ECE480: Design Team 11</a:t>
            </a:r>
          </a:p>
          <a:p>
            <a:pPr rtl="0">
              <a:spcBef>
                <a:spcPts val="0"/>
              </a:spcBef>
              <a:buNone/>
            </a:pPr>
            <a:endParaRPr/>
          </a:p>
          <a:p>
            <a:pPr marL="1371600" indent="457200" rtl="0">
              <a:spcBef>
                <a:spcPts val="0"/>
              </a:spcBef>
              <a:buNone/>
            </a:pPr>
            <a:r>
              <a:rPr lang="en" sz="1400"/>
              <a:t>He Chen</a:t>
            </a:r>
          </a:p>
          <a:p>
            <a:pPr marL="1371600" indent="457200" rtl="0">
              <a:spcBef>
                <a:spcPts val="0"/>
              </a:spcBef>
              <a:buNone/>
            </a:pPr>
            <a:r>
              <a:rPr lang="en" sz="1400"/>
              <a:t>Annalin Davis</a:t>
            </a:r>
          </a:p>
          <a:p>
            <a:pPr marL="1371600" indent="457200" rtl="0">
              <a:spcBef>
                <a:spcPts val="0"/>
              </a:spcBef>
              <a:buNone/>
            </a:pPr>
            <a:r>
              <a:rPr lang="en" sz="1400"/>
              <a:t>Michael Saybolt</a:t>
            </a:r>
          </a:p>
          <a:p>
            <a:pPr marL="1371600" indent="457200" rtl="0">
              <a:spcBef>
                <a:spcPts val="0"/>
              </a:spcBef>
              <a:buNone/>
            </a:pPr>
            <a:r>
              <a:rPr lang="en" sz="1400"/>
              <a:t>Josh Folks</a:t>
            </a:r>
          </a:p>
          <a:p>
            <a:pPr marL="1371600" indent="457200" rtl="0">
              <a:spcBef>
                <a:spcPts val="0"/>
              </a:spcBef>
              <a:buNone/>
            </a:pPr>
            <a:r>
              <a:rPr lang="en" sz="1400"/>
              <a:t>Matt Luzenski</a:t>
            </a:r>
          </a:p>
          <a:p>
            <a:pPr>
              <a:spcBef>
                <a:spcPts val="0"/>
              </a:spcBef>
              <a:buNone/>
            </a:pPr>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457200" y="217328"/>
            <a:ext cx="6879600" cy="857400"/>
          </a:xfrm>
          <a:prstGeom prst="rect">
            <a:avLst/>
          </a:prstGeom>
        </p:spPr>
        <p:txBody>
          <a:bodyPr lIns="91425" tIns="91425" rIns="91425" bIns="91425" anchor="b" anchorCtr="0">
            <a:noAutofit/>
          </a:bodyPr>
          <a:lstStyle/>
          <a:p>
            <a:pPr>
              <a:spcBef>
                <a:spcPts val="0"/>
              </a:spcBef>
              <a:buNone/>
            </a:pPr>
            <a:r>
              <a:rPr lang="en" sz="4800"/>
              <a:t>Outline</a:t>
            </a:r>
          </a:p>
        </p:txBody>
      </p:sp>
      <p:sp>
        <p:nvSpPr>
          <p:cNvPr id="93" name="Shape 93"/>
          <p:cNvSpPr txBox="1">
            <a:spLocks noGrp="1"/>
          </p:cNvSpPr>
          <p:nvPr>
            <p:ph type="body" idx="1"/>
          </p:nvPr>
        </p:nvSpPr>
        <p:spPr>
          <a:xfrm>
            <a:off x="850100" y="1074725"/>
            <a:ext cx="8229600" cy="3630300"/>
          </a:xfrm>
          <a:prstGeom prst="rect">
            <a:avLst/>
          </a:prstGeom>
        </p:spPr>
        <p:txBody>
          <a:bodyPr lIns="91425" tIns="91425" rIns="91425" bIns="91425" anchor="t" anchorCtr="0">
            <a:noAutofit/>
          </a:bodyPr>
          <a:lstStyle/>
          <a:p>
            <a:pPr rtl="0">
              <a:lnSpc>
                <a:spcPct val="115000"/>
              </a:lnSpc>
              <a:spcBef>
                <a:spcPts val="0"/>
              </a:spcBef>
              <a:buNone/>
            </a:pPr>
            <a:r>
              <a:rPr lang="en" sz="3000"/>
              <a:t>Introduction</a:t>
            </a:r>
          </a:p>
          <a:p>
            <a:pPr rtl="0">
              <a:lnSpc>
                <a:spcPct val="115000"/>
              </a:lnSpc>
              <a:spcBef>
                <a:spcPts val="0"/>
              </a:spcBef>
              <a:buNone/>
            </a:pPr>
            <a:r>
              <a:rPr lang="en" sz="3000"/>
              <a:t>Problem Statement</a:t>
            </a:r>
          </a:p>
          <a:p>
            <a:pPr rtl="0">
              <a:lnSpc>
                <a:spcPct val="115000"/>
              </a:lnSpc>
              <a:spcBef>
                <a:spcPts val="0"/>
              </a:spcBef>
              <a:buNone/>
            </a:pPr>
            <a:r>
              <a:rPr lang="en" sz="3000"/>
              <a:t>Background</a:t>
            </a:r>
          </a:p>
          <a:p>
            <a:pPr rtl="0">
              <a:lnSpc>
                <a:spcPct val="115000"/>
              </a:lnSpc>
              <a:spcBef>
                <a:spcPts val="0"/>
              </a:spcBef>
              <a:buNone/>
            </a:pPr>
            <a:r>
              <a:rPr lang="en" sz="3000"/>
              <a:t>Objectives</a:t>
            </a:r>
          </a:p>
          <a:p>
            <a:pPr rtl="0">
              <a:lnSpc>
                <a:spcPct val="115000"/>
              </a:lnSpc>
              <a:spcBef>
                <a:spcPts val="0"/>
              </a:spcBef>
              <a:buNone/>
            </a:pPr>
            <a:r>
              <a:rPr lang="en" sz="3000"/>
              <a:t>Designs</a:t>
            </a:r>
          </a:p>
          <a:p>
            <a:pPr rtl="0">
              <a:lnSpc>
                <a:spcPct val="115000"/>
              </a:lnSpc>
              <a:spcBef>
                <a:spcPts val="0"/>
              </a:spcBef>
              <a:buNone/>
            </a:pPr>
            <a:r>
              <a:rPr lang="en" sz="3000"/>
              <a:t>Design rankings</a:t>
            </a:r>
          </a:p>
          <a:p>
            <a:pPr>
              <a:lnSpc>
                <a:spcPct val="115000"/>
              </a:lnSpc>
              <a:spcBef>
                <a:spcPts val="0"/>
              </a:spcBef>
              <a:buNone/>
            </a:pPr>
            <a:r>
              <a:rPr lang="en" sz="3000"/>
              <a:t>Proposed Solution</a:t>
            </a: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Introduction</a:t>
            </a:r>
          </a:p>
        </p:txBody>
      </p:sp>
      <p:sp>
        <p:nvSpPr>
          <p:cNvPr id="99" name="Shape 99"/>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marL="457200" lvl="0" indent="-431800" rtl="0">
              <a:spcBef>
                <a:spcPts val="0"/>
              </a:spcBef>
              <a:buClr>
                <a:schemeClr val="lt1"/>
              </a:buClr>
              <a:buSzPct val="100000"/>
              <a:buFont typeface="Arial"/>
              <a:buChar char="●"/>
            </a:pPr>
            <a:r>
              <a:rPr lang="en"/>
              <a:t>3D printing</a:t>
            </a:r>
          </a:p>
          <a:p>
            <a:pPr marL="457200" lvl="0" indent="-431800" rtl="0">
              <a:spcBef>
                <a:spcPts val="0"/>
              </a:spcBef>
              <a:buClr>
                <a:schemeClr val="lt1"/>
              </a:buClr>
              <a:buSzPct val="100000"/>
              <a:buFont typeface="Arial"/>
              <a:buChar char="●"/>
            </a:pPr>
            <a:r>
              <a:rPr lang="en"/>
              <a:t>MSU technologies</a:t>
            </a:r>
          </a:p>
          <a:p>
            <a:pPr marL="457200" lvl="0" indent="-431800">
              <a:spcBef>
                <a:spcPts val="0"/>
              </a:spcBef>
              <a:buClr>
                <a:schemeClr val="lt1"/>
              </a:buClr>
              <a:buSzPct val="100000"/>
              <a:buFont typeface="Arial"/>
              <a:buChar char="●"/>
            </a:pPr>
            <a:r>
              <a:rPr lang="en"/>
              <a:t>Conductive parts</a:t>
            </a:r>
          </a:p>
        </p:txBody>
      </p:sp>
      <p:pic>
        <p:nvPicPr>
          <p:cNvPr id="100" name="Shape 100"/>
          <p:cNvPicPr preferRelativeResize="0"/>
          <p:nvPr/>
        </p:nvPicPr>
        <p:blipFill>
          <a:blip r:embed="rId3">
            <a:alphaModFix/>
          </a:blip>
          <a:stretch>
            <a:fillRect/>
          </a:stretch>
        </p:blipFill>
        <p:spPr>
          <a:xfrm>
            <a:off x="1160625" y="3003250"/>
            <a:ext cx="3409825" cy="1891374"/>
          </a:xfrm>
          <a:prstGeom prst="rect">
            <a:avLst/>
          </a:prstGeom>
          <a:noFill/>
          <a:ln>
            <a:noFill/>
          </a:ln>
        </p:spPr>
      </p:pic>
      <p:pic>
        <p:nvPicPr>
          <p:cNvPr id="101" name="Shape 101"/>
          <p:cNvPicPr preferRelativeResize="0"/>
          <p:nvPr/>
        </p:nvPicPr>
        <p:blipFill>
          <a:blip r:embed="rId4">
            <a:alphaModFix/>
          </a:blip>
          <a:stretch>
            <a:fillRect/>
          </a:stretch>
        </p:blipFill>
        <p:spPr>
          <a:xfrm>
            <a:off x="5352750" y="2246100"/>
            <a:ext cx="2732625" cy="18231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Problem Statement</a:t>
            </a:r>
          </a:p>
        </p:txBody>
      </p:sp>
      <p:sp>
        <p:nvSpPr>
          <p:cNvPr id="107" name="Shape 107"/>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rtl="0">
              <a:spcBef>
                <a:spcPts val="0"/>
              </a:spcBef>
              <a:buNone/>
            </a:pPr>
            <a:r>
              <a:rPr lang="en"/>
              <a:t>3 axis gantry for dual printing of plastic and metal.</a:t>
            </a:r>
          </a:p>
          <a:p>
            <a:pPr lvl="0">
              <a:spcBef>
                <a:spcPts val="0"/>
              </a:spcBef>
              <a:buNone/>
            </a:pPr>
            <a:r>
              <a:rPr lang="en"/>
              <a:t>Proof of concept using multiple plastics</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Parts of a 3D Printer</a:t>
            </a:r>
          </a:p>
        </p:txBody>
      </p:sp>
      <p:pic>
        <p:nvPicPr>
          <p:cNvPr id="113" name="Shape 113"/>
          <p:cNvPicPr preferRelativeResize="0"/>
          <p:nvPr/>
        </p:nvPicPr>
        <p:blipFill>
          <a:blip r:embed="rId3">
            <a:alphaModFix/>
          </a:blip>
          <a:stretch>
            <a:fillRect/>
          </a:stretch>
        </p:blipFill>
        <p:spPr>
          <a:xfrm>
            <a:off x="2657537" y="1063375"/>
            <a:ext cx="3828924" cy="382892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Background</a:t>
            </a:r>
          </a:p>
        </p:txBody>
      </p:sp>
      <p:sp>
        <p:nvSpPr>
          <p:cNvPr id="119" name="Shape 119"/>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marL="457200" indent="-431800">
              <a:buFont typeface="Arial"/>
              <a:buChar char="●"/>
            </a:pPr>
            <a:r>
              <a:rPr lang="en" dirty="0" smtClean="0"/>
              <a:t>Direct-Metal/Select Laser Sintering</a:t>
            </a:r>
          </a:p>
          <a:p>
            <a:pPr marL="457200" indent="-431800">
              <a:buFont typeface="Arial"/>
              <a:buChar char="●"/>
            </a:pPr>
            <a:r>
              <a:rPr lang="en" dirty="0" smtClean="0"/>
              <a:t>Fused Deposition Modeling (FDM)</a:t>
            </a:r>
            <a:endParaRPr lang="en" dirty="0"/>
          </a:p>
          <a:p>
            <a:pPr marL="457200" lvl="0" indent="-431800" rtl="0">
              <a:spcBef>
                <a:spcPts val="0"/>
              </a:spcBef>
              <a:buClr>
                <a:schemeClr val="lt1"/>
              </a:buClr>
              <a:buSzPct val="100000"/>
              <a:buFont typeface="Arial"/>
              <a:buChar char="●"/>
            </a:pPr>
            <a:r>
              <a:rPr lang="en" dirty="0" smtClean="0"/>
              <a:t>No </a:t>
            </a:r>
            <a:r>
              <a:rPr lang="en" dirty="0"/>
              <a:t>metal FDM options</a:t>
            </a:r>
          </a:p>
          <a:p>
            <a:pPr marL="457200" lvl="0" indent="-431800" rtl="0">
              <a:spcBef>
                <a:spcPts val="0"/>
              </a:spcBef>
              <a:buClr>
                <a:schemeClr val="lt1"/>
              </a:buClr>
              <a:buSzPct val="100000"/>
              <a:buFont typeface="Arial"/>
              <a:buChar char="●"/>
            </a:pPr>
            <a:r>
              <a:rPr lang="en" dirty="0"/>
              <a:t>Plasma deposition</a:t>
            </a:r>
          </a:p>
          <a:p>
            <a:pPr marL="457200" lvl="0" indent="-431800">
              <a:spcBef>
                <a:spcPts val="0"/>
              </a:spcBef>
              <a:buClr>
                <a:schemeClr val="lt1"/>
              </a:buClr>
              <a:buSzPct val="100000"/>
              <a:buFont typeface="Arial"/>
              <a:buChar char="●"/>
            </a:pPr>
            <a:r>
              <a:rPr lang="en" dirty="0"/>
              <a:t>Multi-material capability</a:t>
            </a: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Objectives</a:t>
            </a:r>
          </a:p>
        </p:txBody>
      </p:sp>
      <p:sp>
        <p:nvSpPr>
          <p:cNvPr id="125" name="Shape 125"/>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marL="457200" lvl="0" indent="-431800" rtl="0">
              <a:lnSpc>
                <a:spcPct val="100000"/>
              </a:lnSpc>
              <a:spcBef>
                <a:spcPts val="0"/>
              </a:spcBef>
              <a:spcAft>
                <a:spcPts val="1000"/>
              </a:spcAft>
              <a:buClr>
                <a:schemeClr val="lt1"/>
              </a:buClr>
              <a:buSzPct val="100000"/>
              <a:buFont typeface="Arial"/>
              <a:buChar char="●"/>
            </a:pPr>
            <a:r>
              <a:rPr lang="en" dirty="0"/>
              <a:t>Dual print head and dual material</a:t>
            </a:r>
          </a:p>
          <a:p>
            <a:pPr marL="457200" lvl="0" indent="-431800" rtl="0">
              <a:lnSpc>
                <a:spcPct val="100000"/>
              </a:lnSpc>
              <a:spcBef>
                <a:spcPts val="0"/>
              </a:spcBef>
              <a:spcAft>
                <a:spcPts val="1000"/>
              </a:spcAft>
              <a:buClr>
                <a:schemeClr val="lt1"/>
              </a:buClr>
              <a:buSzPct val="100000"/>
              <a:buFont typeface="Arial"/>
              <a:buChar char="●"/>
            </a:pPr>
            <a:r>
              <a:rPr lang="en" dirty="0"/>
              <a:t>Standardize printing head designs</a:t>
            </a:r>
          </a:p>
          <a:p>
            <a:pPr marL="457200" lvl="0" indent="-431800" rtl="0">
              <a:lnSpc>
                <a:spcPct val="100000"/>
              </a:lnSpc>
              <a:spcBef>
                <a:spcPts val="0"/>
              </a:spcBef>
              <a:spcAft>
                <a:spcPts val="1000"/>
              </a:spcAft>
              <a:buClr>
                <a:schemeClr val="lt1"/>
              </a:buClr>
              <a:buSzPct val="100000"/>
              <a:buFont typeface="Arial"/>
              <a:buChar char="●"/>
            </a:pPr>
            <a:r>
              <a:rPr lang="en" dirty="0"/>
              <a:t>Intuitive UI</a:t>
            </a:r>
          </a:p>
          <a:p>
            <a:pPr marL="457200" lvl="0" indent="-431800" rtl="0">
              <a:lnSpc>
                <a:spcPct val="100000"/>
              </a:lnSpc>
              <a:spcBef>
                <a:spcPts val="0"/>
              </a:spcBef>
              <a:spcAft>
                <a:spcPts val="1000"/>
              </a:spcAft>
              <a:buClr>
                <a:schemeClr val="lt1"/>
              </a:buClr>
              <a:buSzPct val="100000"/>
              <a:buFont typeface="Arial"/>
              <a:buChar char="●"/>
            </a:pPr>
            <a:r>
              <a:rPr lang="en" dirty="0"/>
              <a:t>Improve bonding properties of metal and plastic</a:t>
            </a:r>
          </a:p>
          <a:p>
            <a:pPr rtl="0">
              <a:spcBef>
                <a:spcPts val="0"/>
              </a:spcBef>
              <a:buNone/>
            </a:pPr>
            <a:endParaRPr dirty="0"/>
          </a:p>
          <a:p>
            <a:pPr>
              <a:spcBef>
                <a:spcPts val="0"/>
              </a:spcBef>
              <a:buNone/>
            </a:pPr>
            <a:endParaRPr dirty="0"/>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Design Goals (Hardware)</a:t>
            </a:r>
          </a:p>
        </p:txBody>
      </p:sp>
      <p:sp>
        <p:nvSpPr>
          <p:cNvPr id="131" name="Shape 131"/>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marL="457200" lvl="0" indent="-431800" rtl="0">
              <a:lnSpc>
                <a:spcPct val="150000"/>
              </a:lnSpc>
              <a:spcBef>
                <a:spcPts val="0"/>
              </a:spcBef>
              <a:buClr>
                <a:schemeClr val="lt1"/>
              </a:buClr>
              <a:buSzPct val="100000"/>
              <a:buFont typeface="Arial"/>
              <a:buChar char="●"/>
            </a:pPr>
            <a:r>
              <a:rPr lang="en"/>
              <a:t>Accuracy</a:t>
            </a:r>
          </a:p>
          <a:p>
            <a:pPr marL="457200" lvl="0" indent="-431800" rtl="0">
              <a:lnSpc>
                <a:spcPct val="150000"/>
              </a:lnSpc>
              <a:spcBef>
                <a:spcPts val="0"/>
              </a:spcBef>
              <a:buClr>
                <a:schemeClr val="lt1"/>
              </a:buClr>
              <a:buSzPct val="100000"/>
              <a:buFont typeface="Arial"/>
              <a:buChar char="●"/>
            </a:pPr>
            <a:r>
              <a:rPr lang="en"/>
              <a:t>Adaptability</a:t>
            </a:r>
          </a:p>
          <a:p>
            <a:pPr marL="457200" lvl="0" indent="-431800" rtl="0">
              <a:lnSpc>
                <a:spcPct val="150000"/>
              </a:lnSpc>
              <a:spcBef>
                <a:spcPts val="0"/>
              </a:spcBef>
              <a:buClr>
                <a:schemeClr val="lt1"/>
              </a:buClr>
              <a:buSzPct val="100000"/>
              <a:buFont typeface="Arial"/>
              <a:buChar char="●"/>
            </a:pPr>
            <a:r>
              <a:rPr lang="en"/>
              <a:t>Dual-head printer</a:t>
            </a:r>
          </a:p>
          <a:p>
            <a:pPr marL="457200" lvl="0" indent="-431800" rtl="0">
              <a:lnSpc>
                <a:spcPct val="150000"/>
              </a:lnSpc>
              <a:spcBef>
                <a:spcPts val="0"/>
              </a:spcBef>
              <a:buClr>
                <a:schemeClr val="lt1"/>
              </a:buClr>
              <a:buSzPct val="100000"/>
              <a:buFont typeface="Arial"/>
              <a:buChar char="●"/>
            </a:pPr>
            <a:r>
              <a:rPr lang="en"/>
              <a:t>Compatible Software</a:t>
            </a:r>
          </a:p>
          <a:p>
            <a:pPr lvl="0">
              <a:spcBef>
                <a:spcPts val="0"/>
              </a:spcBef>
              <a:buNone/>
            </a:pPr>
            <a:endParaRP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Design Goals (Software)</a:t>
            </a:r>
          </a:p>
        </p:txBody>
      </p:sp>
      <p:sp>
        <p:nvSpPr>
          <p:cNvPr id="137" name="Shape 137"/>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marL="457200" lvl="0" indent="-431800" rtl="0">
              <a:lnSpc>
                <a:spcPct val="150000"/>
              </a:lnSpc>
              <a:spcBef>
                <a:spcPts val="0"/>
              </a:spcBef>
              <a:buClr>
                <a:schemeClr val="lt1"/>
              </a:buClr>
              <a:buSzPct val="100000"/>
              <a:buFont typeface="Arial"/>
              <a:buChar char="●"/>
            </a:pPr>
            <a:r>
              <a:rPr lang="en"/>
              <a:t>Open source</a:t>
            </a:r>
          </a:p>
          <a:p>
            <a:pPr marL="457200" lvl="0" indent="-431800" rtl="0">
              <a:lnSpc>
                <a:spcPct val="150000"/>
              </a:lnSpc>
              <a:spcBef>
                <a:spcPts val="0"/>
              </a:spcBef>
              <a:buClr>
                <a:schemeClr val="lt1"/>
              </a:buClr>
              <a:buSzPct val="100000"/>
              <a:buFont typeface="Arial"/>
              <a:buChar char="●"/>
            </a:pPr>
            <a:r>
              <a:rPr lang="en"/>
              <a:t>Dual printing compatible</a:t>
            </a:r>
          </a:p>
          <a:p>
            <a:pPr marL="457200" lvl="0" indent="-431800" rtl="0">
              <a:lnSpc>
                <a:spcPct val="150000"/>
              </a:lnSpc>
              <a:spcBef>
                <a:spcPts val="0"/>
              </a:spcBef>
              <a:buClr>
                <a:schemeClr val="lt1"/>
              </a:buClr>
              <a:buSzPct val="100000"/>
              <a:buFont typeface="Arial"/>
              <a:buChar char="●"/>
            </a:pPr>
            <a:r>
              <a:rPr lang="en"/>
              <a:t>Ease of understanding</a:t>
            </a:r>
          </a:p>
          <a:p>
            <a:pPr marL="457200" lvl="0" indent="-431800" rtl="0">
              <a:lnSpc>
                <a:spcPct val="150000"/>
              </a:lnSpc>
              <a:spcBef>
                <a:spcPts val="0"/>
              </a:spcBef>
              <a:buClr>
                <a:schemeClr val="lt1"/>
              </a:buClr>
              <a:buSzPct val="100000"/>
              <a:buFont typeface="Arial"/>
              <a:buChar char="●"/>
            </a:pPr>
            <a:r>
              <a:rPr lang="en"/>
              <a:t>Ease of use</a:t>
            </a:r>
          </a:p>
          <a:p>
            <a:pPr lvl="0">
              <a:spcBef>
                <a:spcPts val="0"/>
              </a:spcBef>
              <a:buNone/>
            </a:pPr>
            <a:endParaRPr/>
          </a:p>
        </p:txBody>
      </p:sp>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Designs</a:t>
            </a:r>
          </a:p>
        </p:txBody>
      </p:sp>
      <p:sp>
        <p:nvSpPr>
          <p:cNvPr id="143" name="Shape 143"/>
          <p:cNvSpPr txBox="1">
            <a:spLocks noGrp="1"/>
          </p:cNvSpPr>
          <p:nvPr>
            <p:ph type="body" idx="1"/>
          </p:nvPr>
        </p:nvSpPr>
        <p:spPr>
          <a:xfrm>
            <a:off x="457200" y="1200150"/>
            <a:ext cx="4918200" cy="3630300"/>
          </a:xfrm>
          <a:prstGeom prst="rect">
            <a:avLst/>
          </a:prstGeom>
        </p:spPr>
        <p:txBody>
          <a:bodyPr lIns="91425" tIns="91425" rIns="91425" bIns="91425" anchor="t" anchorCtr="0">
            <a:noAutofit/>
          </a:bodyPr>
          <a:lstStyle/>
          <a:p>
            <a:pPr rtl="0">
              <a:spcBef>
                <a:spcPts val="0"/>
              </a:spcBef>
              <a:buNone/>
            </a:pPr>
            <a:r>
              <a:rPr lang="en"/>
              <a:t>Ord Bot Hadron 3D Printer Mechanical Platform</a:t>
            </a:r>
          </a:p>
          <a:p>
            <a:pPr marL="457200" lvl="0" indent="-431800" rtl="0">
              <a:lnSpc>
                <a:spcPct val="150000"/>
              </a:lnSpc>
              <a:spcBef>
                <a:spcPts val="0"/>
              </a:spcBef>
              <a:buClr>
                <a:schemeClr val="lt1"/>
              </a:buClr>
              <a:buSzPct val="114285"/>
              <a:buFont typeface="Arial"/>
              <a:buChar char="●"/>
            </a:pPr>
            <a:r>
              <a:rPr lang="en"/>
              <a:t>Extruders</a:t>
            </a:r>
          </a:p>
          <a:p>
            <a:pPr marL="457200" lvl="0" indent="-431800" rtl="0">
              <a:lnSpc>
                <a:spcPct val="150000"/>
              </a:lnSpc>
              <a:spcBef>
                <a:spcPts val="0"/>
              </a:spcBef>
              <a:buClr>
                <a:schemeClr val="lt1"/>
              </a:buClr>
              <a:buSzPct val="114285"/>
              <a:buFont typeface="Arial"/>
              <a:buChar char="●"/>
            </a:pPr>
            <a:r>
              <a:rPr lang="en"/>
              <a:t>Microcontroller</a:t>
            </a:r>
          </a:p>
          <a:p>
            <a:pPr marL="457200" lvl="0" indent="-431800" rtl="0">
              <a:lnSpc>
                <a:spcPct val="150000"/>
              </a:lnSpc>
              <a:spcBef>
                <a:spcPts val="0"/>
              </a:spcBef>
              <a:buClr>
                <a:schemeClr val="lt1"/>
              </a:buClr>
              <a:buSzPct val="114285"/>
              <a:buFont typeface="Arial"/>
              <a:buChar char="●"/>
            </a:pPr>
            <a:r>
              <a:rPr lang="en"/>
              <a:t>Inaccuracy</a:t>
            </a:r>
          </a:p>
        </p:txBody>
      </p:sp>
      <p:pic>
        <p:nvPicPr>
          <p:cNvPr id="144" name="Shape 144"/>
          <p:cNvPicPr preferRelativeResize="0"/>
          <p:nvPr/>
        </p:nvPicPr>
        <p:blipFill>
          <a:blip r:embed="rId3">
            <a:alphaModFix/>
          </a:blip>
          <a:stretch>
            <a:fillRect/>
          </a:stretch>
        </p:blipFill>
        <p:spPr>
          <a:xfrm>
            <a:off x="5375375" y="1480875"/>
            <a:ext cx="2714625" cy="271462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Designs</a:t>
            </a:r>
          </a:p>
        </p:txBody>
      </p:sp>
      <p:sp>
        <p:nvSpPr>
          <p:cNvPr id="150" name="Shape 150"/>
          <p:cNvSpPr txBox="1">
            <a:spLocks noGrp="1"/>
          </p:cNvSpPr>
          <p:nvPr>
            <p:ph type="body" idx="1"/>
          </p:nvPr>
        </p:nvSpPr>
        <p:spPr>
          <a:xfrm>
            <a:off x="457200" y="1200150"/>
            <a:ext cx="4038599" cy="3630300"/>
          </a:xfrm>
          <a:prstGeom prst="rect">
            <a:avLst/>
          </a:prstGeom>
        </p:spPr>
        <p:txBody>
          <a:bodyPr lIns="91425" tIns="91425" rIns="91425" bIns="91425" anchor="t" anchorCtr="0">
            <a:noAutofit/>
          </a:bodyPr>
          <a:lstStyle/>
          <a:p>
            <a:pPr rtl="0">
              <a:spcBef>
                <a:spcPts val="0"/>
              </a:spcBef>
              <a:buNone/>
            </a:pPr>
            <a:r>
              <a:rPr lang="en"/>
              <a:t>Asterid 1000HB 3D Printer</a:t>
            </a:r>
          </a:p>
          <a:p>
            <a:pPr marL="457200" lvl="0" indent="-431800" rtl="0">
              <a:lnSpc>
                <a:spcPct val="150000"/>
              </a:lnSpc>
              <a:spcBef>
                <a:spcPts val="0"/>
              </a:spcBef>
              <a:buClr>
                <a:schemeClr val="lt1"/>
              </a:buClr>
              <a:buSzPct val="114285"/>
              <a:buFont typeface="Arial"/>
              <a:buChar char="●"/>
            </a:pPr>
            <a:r>
              <a:rPr lang="en"/>
              <a:t>Dual Extruders</a:t>
            </a:r>
          </a:p>
          <a:p>
            <a:pPr marL="457200" lvl="0" indent="-431800" rtl="0">
              <a:lnSpc>
                <a:spcPct val="150000"/>
              </a:lnSpc>
              <a:spcBef>
                <a:spcPts val="0"/>
              </a:spcBef>
              <a:buClr>
                <a:schemeClr val="lt1"/>
              </a:buClr>
              <a:buSzPct val="114285"/>
              <a:buFont typeface="Arial"/>
              <a:buChar char="●"/>
            </a:pPr>
            <a:r>
              <a:rPr lang="en"/>
              <a:t>Software Options</a:t>
            </a:r>
          </a:p>
          <a:p>
            <a:pPr marL="457200" lvl="0" indent="-431800">
              <a:lnSpc>
                <a:spcPct val="150000"/>
              </a:lnSpc>
              <a:spcBef>
                <a:spcPts val="0"/>
              </a:spcBef>
              <a:buClr>
                <a:schemeClr val="lt1"/>
              </a:buClr>
              <a:buSzPct val="114285"/>
              <a:buFont typeface="Arial"/>
              <a:buChar char="●"/>
            </a:pPr>
            <a:r>
              <a:rPr lang="en"/>
              <a:t>Inaccuracy</a:t>
            </a:r>
          </a:p>
        </p:txBody>
      </p:sp>
      <p:pic>
        <p:nvPicPr>
          <p:cNvPr id="151" name="Shape 151"/>
          <p:cNvPicPr preferRelativeResize="0"/>
          <p:nvPr/>
        </p:nvPicPr>
        <p:blipFill>
          <a:blip r:embed="rId3">
            <a:alphaModFix/>
          </a:blip>
          <a:stretch>
            <a:fillRect/>
          </a:stretch>
        </p:blipFill>
        <p:spPr>
          <a:xfrm>
            <a:off x="5086725" y="1739700"/>
            <a:ext cx="2551199" cy="255119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Designs</a:t>
            </a:r>
          </a:p>
        </p:txBody>
      </p:sp>
      <p:sp>
        <p:nvSpPr>
          <p:cNvPr id="157" name="Shape 157"/>
          <p:cNvSpPr txBox="1">
            <a:spLocks noGrp="1"/>
          </p:cNvSpPr>
          <p:nvPr>
            <p:ph type="body" idx="1"/>
          </p:nvPr>
        </p:nvSpPr>
        <p:spPr>
          <a:xfrm>
            <a:off x="457200" y="1200150"/>
            <a:ext cx="4038599" cy="3630300"/>
          </a:xfrm>
          <a:prstGeom prst="rect">
            <a:avLst/>
          </a:prstGeom>
        </p:spPr>
        <p:txBody>
          <a:bodyPr lIns="91425" tIns="91425" rIns="91425" bIns="91425" anchor="t" anchorCtr="0">
            <a:noAutofit/>
          </a:bodyPr>
          <a:lstStyle/>
          <a:p>
            <a:pPr rtl="0">
              <a:spcBef>
                <a:spcPts val="0"/>
              </a:spcBef>
              <a:buNone/>
            </a:pPr>
            <a:r>
              <a:rPr lang="en"/>
              <a:t>Wanhao 4S Duplicator 3D Printer</a:t>
            </a:r>
          </a:p>
          <a:p>
            <a:pPr marL="457200" lvl="0" indent="-431800" rtl="0">
              <a:lnSpc>
                <a:spcPct val="150000"/>
              </a:lnSpc>
              <a:spcBef>
                <a:spcPts val="0"/>
              </a:spcBef>
              <a:buClr>
                <a:schemeClr val="lt1"/>
              </a:buClr>
              <a:buSzPct val="114285"/>
              <a:buFont typeface="Arial"/>
              <a:buChar char="●"/>
            </a:pPr>
            <a:r>
              <a:rPr lang="en"/>
              <a:t>Dual Extruders</a:t>
            </a:r>
          </a:p>
          <a:p>
            <a:pPr marL="457200" lvl="0" indent="-431800" rtl="0">
              <a:lnSpc>
                <a:spcPct val="150000"/>
              </a:lnSpc>
              <a:spcBef>
                <a:spcPts val="0"/>
              </a:spcBef>
              <a:buClr>
                <a:schemeClr val="lt1"/>
              </a:buClr>
              <a:buSzPct val="114285"/>
              <a:buFont typeface="Arial"/>
              <a:buChar char="●"/>
            </a:pPr>
            <a:r>
              <a:rPr lang="en"/>
              <a:t>Accurate</a:t>
            </a:r>
          </a:p>
          <a:p>
            <a:pPr marL="457200" lvl="0" indent="-431800">
              <a:lnSpc>
                <a:spcPct val="150000"/>
              </a:lnSpc>
              <a:spcBef>
                <a:spcPts val="0"/>
              </a:spcBef>
              <a:buClr>
                <a:schemeClr val="lt1"/>
              </a:buClr>
              <a:buSzPct val="114285"/>
              <a:buFont typeface="Arial"/>
              <a:buChar char="●"/>
            </a:pPr>
            <a:r>
              <a:rPr lang="en"/>
              <a:t>Sturdy</a:t>
            </a:r>
          </a:p>
        </p:txBody>
      </p:sp>
      <p:pic>
        <p:nvPicPr>
          <p:cNvPr id="158" name="Shape 158"/>
          <p:cNvPicPr preferRelativeResize="0"/>
          <p:nvPr/>
        </p:nvPicPr>
        <p:blipFill>
          <a:blip r:embed="rId3">
            <a:alphaModFix/>
          </a:blip>
          <a:stretch>
            <a:fillRect/>
          </a:stretch>
        </p:blipFill>
        <p:spPr>
          <a:xfrm>
            <a:off x="3842075" y="647725"/>
            <a:ext cx="4495774" cy="449577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457200" y="205974"/>
            <a:ext cx="6879600" cy="834600"/>
          </a:xfrm>
          <a:prstGeom prst="rect">
            <a:avLst/>
          </a:prstGeom>
        </p:spPr>
        <p:txBody>
          <a:bodyPr lIns="91425" tIns="91425" rIns="91425" bIns="91425" anchor="b" anchorCtr="0">
            <a:noAutofit/>
          </a:bodyPr>
          <a:lstStyle/>
          <a:p>
            <a:pPr lvl="0" rtl="0">
              <a:spcBef>
                <a:spcPts val="0"/>
              </a:spcBef>
              <a:buNone/>
            </a:pPr>
            <a:r>
              <a:rPr lang="en"/>
              <a:t>Design Rankings</a:t>
            </a:r>
          </a:p>
        </p:txBody>
      </p:sp>
      <p:sp>
        <p:nvSpPr>
          <p:cNvPr id="164" name="Shape 164"/>
          <p:cNvSpPr txBox="1">
            <a:spLocks noGrp="1"/>
          </p:cNvSpPr>
          <p:nvPr>
            <p:ph type="body" idx="1"/>
          </p:nvPr>
        </p:nvSpPr>
        <p:spPr>
          <a:xfrm>
            <a:off x="457200" y="1152525"/>
            <a:ext cx="8229600" cy="3691199"/>
          </a:xfrm>
          <a:prstGeom prst="rect">
            <a:avLst/>
          </a:prstGeom>
        </p:spPr>
        <p:txBody>
          <a:bodyPr lIns="91425" tIns="91425" rIns="91425" bIns="91425" anchor="t" anchorCtr="0">
            <a:noAutofit/>
          </a:bodyPr>
          <a:lstStyle/>
          <a:p>
            <a:pPr marL="457200" lvl="0" indent="-431800" rtl="0">
              <a:spcBef>
                <a:spcPts val="0"/>
              </a:spcBef>
              <a:buClr>
                <a:schemeClr val="lt1"/>
              </a:buClr>
              <a:buSzPct val="100000"/>
              <a:buFont typeface="Arial"/>
              <a:buChar char="●"/>
            </a:pPr>
            <a:r>
              <a:rPr lang="en" dirty="0"/>
              <a:t>Duplicator 4S</a:t>
            </a:r>
          </a:p>
          <a:p>
            <a:pPr marL="914400" lvl="1" indent="-406400" rtl="0">
              <a:spcBef>
                <a:spcPts val="0"/>
              </a:spcBef>
              <a:buClr>
                <a:schemeClr val="lt1"/>
              </a:buClr>
              <a:buSzPct val="87500"/>
              <a:buFont typeface="Courier New"/>
              <a:buChar char="o"/>
            </a:pPr>
            <a:r>
              <a:rPr lang="en" dirty="0"/>
              <a:t>High </a:t>
            </a:r>
            <a:r>
              <a:rPr lang="en" dirty="0" smtClean="0"/>
              <a:t>Accuracy</a:t>
            </a:r>
            <a:endParaRPr lang="en" dirty="0"/>
          </a:p>
          <a:p>
            <a:pPr marL="457200" lvl="0" indent="-431800" rtl="0">
              <a:spcBef>
                <a:spcPts val="0"/>
              </a:spcBef>
              <a:buClr>
                <a:schemeClr val="lt1"/>
              </a:buClr>
              <a:buSzPct val="100000"/>
              <a:buFont typeface="Arial"/>
              <a:buChar char="●"/>
            </a:pPr>
            <a:r>
              <a:rPr lang="en" dirty="0"/>
              <a:t>Asterid 1000HB</a:t>
            </a:r>
          </a:p>
          <a:p>
            <a:pPr marL="914400" lvl="1" indent="-406400" rtl="0">
              <a:spcBef>
                <a:spcPts val="0"/>
              </a:spcBef>
              <a:buClr>
                <a:schemeClr val="lt1"/>
              </a:buClr>
              <a:buSzPct val="87500"/>
              <a:buFont typeface="Courier New"/>
              <a:buChar char="o"/>
            </a:pPr>
            <a:r>
              <a:rPr lang="en" dirty="0"/>
              <a:t>Inexpensive</a:t>
            </a:r>
          </a:p>
          <a:p>
            <a:pPr marL="457200" lvl="0" indent="-431800" rtl="0">
              <a:spcBef>
                <a:spcPts val="0"/>
              </a:spcBef>
              <a:buClr>
                <a:schemeClr val="lt1"/>
              </a:buClr>
              <a:buSzPct val="100000"/>
              <a:buFont typeface="Arial"/>
              <a:buChar char="●"/>
            </a:pPr>
            <a:r>
              <a:rPr lang="en" dirty="0"/>
              <a:t>ORD Bot Hadron</a:t>
            </a:r>
          </a:p>
          <a:p>
            <a:pPr marL="914400" lvl="1" indent="-406400" rtl="0">
              <a:spcBef>
                <a:spcPts val="0"/>
              </a:spcBef>
              <a:buClr>
                <a:schemeClr val="lt1"/>
              </a:buClr>
              <a:buSzPct val="87500"/>
              <a:buFont typeface="Courier New"/>
              <a:buChar char="o"/>
            </a:pPr>
            <a:r>
              <a:rPr lang="en" dirty="0"/>
              <a:t>Open Chassis</a:t>
            </a:r>
          </a:p>
        </p:txBody>
      </p:sp>
      <p:graphicFrame>
        <p:nvGraphicFramePr>
          <p:cNvPr id="165" name="Shape 165"/>
          <p:cNvGraphicFramePr/>
          <p:nvPr/>
        </p:nvGraphicFramePr>
        <p:xfrm>
          <a:off x="4198700" y="306000"/>
          <a:ext cx="4705400" cy="4563814"/>
        </p:xfrm>
        <a:graphic>
          <a:graphicData uri="http://schemas.openxmlformats.org/drawingml/2006/table">
            <a:tbl>
              <a:tblPr>
                <a:noFill/>
                <a:tableStyleId>{710E52F4-FF71-4FB9-87FC-239C3A95FFCA}</a:tableStyleId>
              </a:tblPr>
              <a:tblGrid>
                <a:gridCol w="1092625"/>
                <a:gridCol w="863575"/>
                <a:gridCol w="1163125"/>
                <a:gridCol w="694850"/>
                <a:gridCol w="891225"/>
              </a:tblGrid>
              <a:tr h="597875">
                <a:tc>
                  <a:txBody>
                    <a:bodyPr/>
                    <a:lstStyle/>
                    <a:p>
                      <a:pPr lvl="0" rtl="0">
                        <a:lnSpc>
                          <a:spcPct val="120000"/>
                        </a:lnSpc>
                        <a:spcBef>
                          <a:spcPts val="0"/>
                        </a:spcBef>
                        <a:buNone/>
                      </a:pPr>
                      <a:r>
                        <a:rPr lang="en" sz="1200" dirty="0">
                          <a:solidFill>
                            <a:srgbClr val="FFFFFF"/>
                          </a:solidFill>
                          <a:latin typeface="Times New Roman"/>
                          <a:ea typeface="Times New Roman"/>
                          <a:cs typeface="Times New Roman"/>
                          <a:sym typeface="Times New Roman"/>
                        </a:rPr>
                        <a:t>Engineering Criteria</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Importance</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15000"/>
                        </a:lnSpc>
                        <a:spcBef>
                          <a:spcPts val="0"/>
                        </a:spcBef>
                        <a:buNone/>
                      </a:pPr>
                      <a:endParaRPr>
                        <a:solidFill>
                          <a:srgbClr val="FFFFFF"/>
                        </a:solidFill>
                      </a:endParaRP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15000"/>
                        </a:lnSpc>
                        <a:spcBef>
                          <a:spcPts val="0"/>
                        </a:spcBef>
                        <a:buNone/>
                      </a:pPr>
                      <a:endParaRPr>
                        <a:solidFill>
                          <a:srgbClr val="FFFFFF"/>
                        </a:solidFill>
                      </a:endParaRP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15000"/>
                        </a:lnSpc>
                        <a:spcBef>
                          <a:spcPts val="0"/>
                        </a:spcBef>
                        <a:buNone/>
                      </a:pPr>
                      <a:endParaRPr>
                        <a:solidFill>
                          <a:srgbClr val="FFFFFF"/>
                        </a:solidFill>
                      </a:endParaRP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1056225">
                <a:tc>
                  <a:txBody>
                    <a:bodyPr/>
                    <a:lstStyle/>
                    <a:p>
                      <a:pPr lvl="0" rtl="0">
                        <a:lnSpc>
                          <a:spcPct val="115000"/>
                        </a:lnSpc>
                        <a:spcBef>
                          <a:spcPts val="0"/>
                        </a:spcBef>
                        <a:buNone/>
                      </a:pPr>
                      <a:endParaRPr>
                        <a:solidFill>
                          <a:srgbClr val="FFFFFF"/>
                        </a:solidFill>
                      </a:endParaRP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15000"/>
                        </a:lnSpc>
                        <a:spcBef>
                          <a:spcPts val="0"/>
                        </a:spcBef>
                        <a:buNone/>
                      </a:pPr>
                      <a:endParaRPr>
                        <a:solidFill>
                          <a:srgbClr val="FFFFFF"/>
                        </a:solidFill>
                      </a:endParaRP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ORD Bot Hadron 3D printer</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Duplicator 4S</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dirty="0">
                          <a:solidFill>
                            <a:srgbClr val="FFFFFF"/>
                          </a:solidFill>
                          <a:latin typeface="Times New Roman"/>
                          <a:ea typeface="Times New Roman"/>
                          <a:cs typeface="Times New Roman"/>
                          <a:sym typeface="Times New Roman"/>
                        </a:rPr>
                        <a:t>Asterid 1000HB 3D Printer</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368700">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Accuracy</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5</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597875">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Dual Extruder Heads</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1</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368700">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Adaptability</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827025">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Compatibility with available software</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4</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368700">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Price</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2</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r h="368700">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Totals</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15000"/>
                        </a:lnSpc>
                        <a:spcBef>
                          <a:spcPts val="0"/>
                        </a:spcBef>
                        <a:buNone/>
                      </a:pPr>
                      <a:endParaRPr>
                        <a:solidFill>
                          <a:srgbClr val="FFFFFF"/>
                        </a:solidFill>
                      </a:endParaRP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99</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123</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c>
                  <a:txBody>
                    <a:bodyPr/>
                    <a:lstStyle/>
                    <a:p>
                      <a:pPr lvl="0" rtl="0">
                        <a:lnSpc>
                          <a:spcPct val="120000"/>
                        </a:lnSpc>
                        <a:spcBef>
                          <a:spcPts val="0"/>
                        </a:spcBef>
                        <a:buNone/>
                      </a:pPr>
                      <a:r>
                        <a:rPr lang="en" sz="1200">
                          <a:solidFill>
                            <a:srgbClr val="FFFFFF"/>
                          </a:solidFill>
                          <a:latin typeface="Times New Roman"/>
                          <a:ea typeface="Times New Roman"/>
                          <a:cs typeface="Times New Roman"/>
                          <a:sym typeface="Times New Roman"/>
                        </a:rPr>
                        <a:t>87</a:t>
                      </a:r>
                    </a:p>
                  </a:txBody>
                  <a:tcPr marL="66675" marR="66675" marT="66675" marB="66675">
                    <a:lnL w="9525" cap="flat">
                      <a:solidFill>
                        <a:srgbClr val="000000"/>
                      </a:solidFill>
                      <a:prstDash val="solid"/>
                      <a:round/>
                      <a:headEnd type="none" w="med" len="med"/>
                      <a:tailEnd type="none" w="med" len="med"/>
                    </a:lnL>
                    <a:lnR w="9525" cap="flat">
                      <a:solidFill>
                        <a:srgbClr val="000000"/>
                      </a:solidFill>
                      <a:prstDash val="solid"/>
                      <a:round/>
                      <a:headEnd type="none" w="med" len="med"/>
                      <a:tailEnd type="none" w="med" len="med"/>
                    </a:lnR>
                    <a:lnT w="9525" cap="flat">
                      <a:solidFill>
                        <a:srgbClr val="000000"/>
                      </a:solidFill>
                      <a:prstDash val="solid"/>
                      <a:round/>
                      <a:headEnd type="none" w="med" len="med"/>
                      <a:tailEnd type="none" w="med" len="med"/>
                    </a:lnT>
                    <a:lnB w="9525" cap="flat">
                      <a:solidFill>
                        <a:srgbClr val="000000"/>
                      </a:solidFill>
                      <a:prstDash val="solid"/>
                      <a:round/>
                      <a:headEnd type="none" w="med" len="med"/>
                      <a:tailEnd type="none" w="med" len="med"/>
                    </a:lnB>
                    <a:solidFill>
                      <a:srgbClr val="6FA8DC"/>
                    </a:solidFill>
                  </a:tcPr>
                </a:tc>
              </a:tr>
            </a:tbl>
          </a:graphicData>
        </a:graphic>
      </p:graphicFrame>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lvl="0" rtl="0">
              <a:spcBef>
                <a:spcPts val="0"/>
              </a:spcBef>
              <a:buNone/>
            </a:pPr>
            <a:r>
              <a:rPr lang="en"/>
              <a:t>Proposed Design Solution</a:t>
            </a:r>
          </a:p>
        </p:txBody>
      </p:sp>
      <p:sp>
        <p:nvSpPr>
          <p:cNvPr id="171" name="Shape 171"/>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marL="457200" lvl="0" indent="-431800" rtl="0">
              <a:spcBef>
                <a:spcPts val="0"/>
              </a:spcBef>
              <a:buClr>
                <a:schemeClr val="lt1"/>
              </a:buClr>
              <a:buSzPct val="100000"/>
              <a:buFont typeface="Arial"/>
              <a:buChar char="●"/>
            </a:pPr>
            <a:r>
              <a:rPr lang="en" dirty="0"/>
              <a:t>Duplicator 4S</a:t>
            </a:r>
          </a:p>
          <a:p>
            <a:pPr marL="457200" indent="-431800">
              <a:buFont typeface="Arial"/>
              <a:buChar char="●"/>
            </a:pPr>
            <a:r>
              <a:rPr lang="en" dirty="0"/>
              <a:t>Modify the </a:t>
            </a:r>
            <a:r>
              <a:rPr lang="en" dirty="0" smtClean="0"/>
              <a:t>Carriage</a:t>
            </a:r>
            <a:endParaRPr lang="en" dirty="0" smtClean="0"/>
          </a:p>
          <a:p>
            <a:pPr marL="457200" lvl="0" indent="-431800" rtl="0">
              <a:spcBef>
                <a:spcPts val="0"/>
              </a:spcBef>
              <a:buClr>
                <a:schemeClr val="lt1"/>
              </a:buClr>
              <a:buSzPct val="100000"/>
              <a:buFont typeface="Arial"/>
              <a:buChar char="●"/>
            </a:pPr>
            <a:r>
              <a:rPr lang="en" dirty="0" smtClean="0"/>
              <a:t>ReplicatorG</a:t>
            </a:r>
            <a:endParaRPr lang="en"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8279" y="1562724"/>
            <a:ext cx="8202011" cy="4329238"/>
          </a:xfrm>
          <a:prstGeom prst="rect">
            <a:avLst/>
          </a:prstGeom>
        </p:spPr>
      </p:pic>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New Features</a:t>
            </a:r>
          </a:p>
        </p:txBody>
      </p:sp>
      <p:sp>
        <p:nvSpPr>
          <p:cNvPr id="177" name="Shape 177"/>
          <p:cNvSpPr txBox="1">
            <a:spLocks noGrp="1"/>
          </p:cNvSpPr>
          <p:nvPr>
            <p:ph type="body" idx="1"/>
          </p:nvPr>
        </p:nvSpPr>
        <p:spPr>
          <a:xfrm>
            <a:off x="457200" y="1063375"/>
            <a:ext cx="8229600" cy="3630300"/>
          </a:xfrm>
          <a:prstGeom prst="rect">
            <a:avLst/>
          </a:prstGeom>
        </p:spPr>
        <p:txBody>
          <a:bodyPr lIns="91425" tIns="91425" rIns="91425" bIns="91425" anchor="t" anchorCtr="0">
            <a:noAutofit/>
          </a:bodyPr>
          <a:lstStyle/>
          <a:p>
            <a:pPr lvl="0" rtl="0">
              <a:lnSpc>
                <a:spcPct val="150000"/>
              </a:lnSpc>
              <a:spcBef>
                <a:spcPts val="0"/>
              </a:spcBef>
              <a:buNone/>
            </a:pPr>
            <a:endParaRPr/>
          </a:p>
          <a:p>
            <a:pPr marL="457200" lvl="0" indent="-431800" rtl="0">
              <a:lnSpc>
                <a:spcPct val="150000"/>
              </a:lnSpc>
              <a:spcBef>
                <a:spcPts val="0"/>
              </a:spcBef>
              <a:buClr>
                <a:schemeClr val="lt1"/>
              </a:buClr>
              <a:buSzPct val="100000"/>
              <a:buFont typeface="Arial"/>
              <a:buChar char="●"/>
            </a:pPr>
            <a:r>
              <a:rPr lang="en"/>
              <a:t>Material Selection</a:t>
            </a:r>
          </a:p>
          <a:p>
            <a:pPr marL="457200" lvl="0" indent="-431800" rtl="0">
              <a:lnSpc>
                <a:spcPct val="150000"/>
              </a:lnSpc>
              <a:spcBef>
                <a:spcPts val="0"/>
              </a:spcBef>
              <a:buClr>
                <a:schemeClr val="lt1"/>
              </a:buClr>
              <a:buSzPct val="100000"/>
              <a:buFont typeface="Arial"/>
              <a:buChar char="●"/>
            </a:pPr>
            <a:r>
              <a:rPr lang="en"/>
              <a:t>Extruder Temperature</a:t>
            </a:r>
          </a:p>
          <a:p>
            <a:pPr marL="457200" lvl="0" indent="-431800">
              <a:lnSpc>
                <a:spcPct val="150000"/>
              </a:lnSpc>
              <a:spcBef>
                <a:spcPts val="0"/>
              </a:spcBef>
              <a:buClr>
                <a:schemeClr val="lt1"/>
              </a:buClr>
              <a:buSzPct val="100000"/>
              <a:buFont typeface="Arial"/>
              <a:buChar char="●"/>
            </a:pPr>
            <a:r>
              <a:rPr lang="en"/>
              <a:t>Layer Height</a:t>
            </a:r>
          </a:p>
        </p:txBody>
      </p:sp>
      <p:pic>
        <p:nvPicPr>
          <p:cNvPr id="178" name="Shape 178"/>
          <p:cNvPicPr preferRelativeResize="0"/>
          <p:nvPr/>
        </p:nvPicPr>
        <p:blipFill>
          <a:blip r:embed="rId3">
            <a:alphaModFix/>
          </a:blip>
          <a:stretch>
            <a:fillRect/>
          </a:stretch>
        </p:blipFill>
        <p:spPr>
          <a:xfrm>
            <a:off x="5528925" y="442250"/>
            <a:ext cx="2968850" cy="43983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Breakdown</a:t>
            </a:r>
            <a:endParaRPr lang="en-US" dirty="0"/>
          </a:p>
        </p:txBody>
      </p:sp>
      <p:graphicFrame>
        <p:nvGraphicFramePr>
          <p:cNvPr id="9" name="Chart 8"/>
          <p:cNvGraphicFramePr>
            <a:graphicFrameLocks/>
          </p:cNvGraphicFramePr>
          <p:nvPr>
            <p:extLst>
              <p:ext uri="{D42A27DB-BD31-4B8C-83A1-F6EECF244321}">
                <p14:modId xmlns:p14="http://schemas.microsoft.com/office/powerpoint/2010/main" val="2991176521"/>
              </p:ext>
            </p:extLst>
          </p:nvPr>
        </p:nvGraphicFramePr>
        <p:xfrm>
          <a:off x="1269375" y="973438"/>
          <a:ext cx="6067425" cy="40243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15826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dirty="0"/>
              <a:t>References</a:t>
            </a:r>
          </a:p>
        </p:txBody>
      </p:sp>
      <p:sp>
        <p:nvSpPr>
          <p:cNvPr id="184" name="Shape 184"/>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rtl="0">
              <a:spcBef>
                <a:spcPts val="0"/>
              </a:spcBef>
              <a:buNone/>
            </a:pPr>
            <a:r>
              <a:rPr lang="en" sz="1800" dirty="0"/>
              <a:t>http://www.supermediastore.com/blog/article/nitty-gritty-3d-printing</a:t>
            </a:r>
          </a:p>
          <a:p>
            <a:pPr rtl="0">
              <a:spcBef>
                <a:spcPts val="0"/>
              </a:spcBef>
              <a:buNone/>
            </a:pPr>
            <a:r>
              <a:rPr lang="en" sz="1800" dirty="0"/>
              <a:t>http://www.automationtechnologiesinc.com/products-page/3d-printer/3d-printer-mechanical-platform-no-controller</a:t>
            </a:r>
          </a:p>
          <a:p>
            <a:pPr rtl="0">
              <a:spcBef>
                <a:spcPts val="0"/>
              </a:spcBef>
              <a:buNone/>
            </a:pPr>
            <a:r>
              <a:rPr lang="en" sz="1800" dirty="0"/>
              <a:t>http://www.plasticscribbler.com/store/Asterid-1000HB-3D-Printer</a:t>
            </a:r>
          </a:p>
          <a:p>
            <a:pPr rtl="0">
              <a:spcBef>
                <a:spcPts val="0"/>
              </a:spcBef>
              <a:buNone/>
            </a:pPr>
            <a:r>
              <a:rPr lang="en" sz="1800" dirty="0"/>
              <a:t>http://wanhaousa.com/products/duplicator-4s-steel-exoframe</a:t>
            </a:r>
          </a:p>
          <a:p>
            <a:pPr rtl="0">
              <a:spcBef>
                <a:spcPts val="0"/>
              </a:spcBef>
              <a:buNone/>
            </a:pPr>
            <a:r>
              <a:rPr lang="en" sz="1800" dirty="0"/>
              <a:t>http://replicat.org/usage</a:t>
            </a:r>
          </a:p>
          <a:p>
            <a:pPr lvl="0" rtl="0">
              <a:spcBef>
                <a:spcPts val="0"/>
              </a:spcBef>
              <a:buClr>
                <a:schemeClr val="dk1"/>
              </a:buClr>
              <a:buSzPct val="61111"/>
              <a:buFont typeface="Arial"/>
              <a:buNone/>
            </a:pPr>
            <a:r>
              <a:rPr lang="en" sz="1800" dirty="0"/>
              <a:t>http://fashioningtech.com/profiles/blogs/switches-from-conductive-ink </a:t>
            </a:r>
          </a:p>
          <a:p>
            <a:pPr rtl="0">
              <a:spcBef>
                <a:spcPts val="0"/>
              </a:spcBef>
              <a:buNone/>
            </a:pPr>
            <a:r>
              <a:rPr lang="en" sz="1800" dirty="0"/>
              <a:t>http://www.3dspectra.com/3d-printing-services</a:t>
            </a:r>
          </a:p>
          <a:p>
            <a:pPr>
              <a:spcBef>
                <a:spcPts val="0"/>
              </a:spcBef>
              <a:buNone/>
            </a:pPr>
            <a:endParaRPr sz="1800" dirty="0"/>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457200" y="205978"/>
            <a:ext cx="6879600" cy="857400"/>
          </a:xfrm>
          <a:prstGeom prst="rect">
            <a:avLst/>
          </a:prstGeom>
        </p:spPr>
        <p:txBody>
          <a:bodyPr lIns="91425" tIns="91425" rIns="91425" bIns="91425" anchor="b" anchorCtr="0">
            <a:noAutofit/>
          </a:bodyPr>
          <a:lstStyle/>
          <a:p>
            <a:pPr>
              <a:spcBef>
                <a:spcPts val="0"/>
              </a:spcBef>
              <a:buNone/>
            </a:pPr>
            <a:r>
              <a:rPr lang="en"/>
              <a:t>Questions?</a:t>
            </a:r>
          </a:p>
        </p:txBody>
      </p:sp>
      <p:sp>
        <p:nvSpPr>
          <p:cNvPr id="190" name="Shape 190"/>
          <p:cNvSpPr txBox="1">
            <a:spLocks noGrp="1"/>
          </p:cNvSpPr>
          <p:nvPr>
            <p:ph type="body" idx="1"/>
          </p:nvPr>
        </p:nvSpPr>
        <p:spPr>
          <a:xfrm>
            <a:off x="457200" y="1200150"/>
            <a:ext cx="8229600" cy="3630300"/>
          </a:xfrm>
          <a:prstGeom prst="rect">
            <a:avLst/>
          </a:prstGeom>
        </p:spPr>
        <p:txBody>
          <a:bodyPr lIns="91425" tIns="91425" rIns="91425" bIns="91425" anchor="t" anchorCtr="0">
            <a:noAutofit/>
          </a:bodyPr>
          <a:lstStyle/>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rtl="0">
              <a:spcBef>
                <a:spcPts val="0"/>
              </a:spcBef>
              <a:buNone/>
            </a:pPr>
            <a:endParaRPr/>
          </a:p>
          <a:p>
            <a:pPr algn="r">
              <a:spcBef>
                <a:spcPts val="0"/>
              </a:spcBef>
              <a:buNone/>
            </a:pPr>
            <a:r>
              <a:rPr lang="en" sz="2400" i="1"/>
              <a:t>Thank you for your time!!</a:t>
            </a: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steps">
  <a:themeElements>
    <a:clrScheme name="Custom 462">
      <a:dk1>
        <a:srgbClr val="000000"/>
      </a:dk1>
      <a:lt1>
        <a:srgbClr val="FFFFFF"/>
      </a:lt1>
      <a:dk2>
        <a:srgbClr val="1F497D"/>
      </a:dk2>
      <a:lt2>
        <a:srgbClr val="EEECE1"/>
      </a:lt2>
      <a:accent1>
        <a:srgbClr val="FFD80C"/>
      </a:accent1>
      <a:accent2>
        <a:srgbClr val="CD108C"/>
      </a:accent2>
      <a:accent3>
        <a:srgbClr val="0990DB"/>
      </a:accent3>
      <a:accent4>
        <a:srgbClr val="AAAAAA"/>
      </a:accent4>
      <a:accent5>
        <a:srgbClr val="C3F180"/>
      </a:accent5>
      <a:accent6>
        <a:srgbClr val="FF986D"/>
      </a:accent6>
      <a:hlink>
        <a:srgbClr val="ABABAB"/>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666</Words>
  <Application>Microsoft Office PowerPoint</Application>
  <PresentationFormat>On-screen Show (16:9)</PresentationFormat>
  <Paragraphs>145</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Courier New</vt:lpstr>
      <vt:lpstr>Times New Roman</vt:lpstr>
      <vt:lpstr>steps</vt:lpstr>
      <vt:lpstr>Multi-Material 3D Printer</vt:lpstr>
      <vt:lpstr>Outline</vt:lpstr>
      <vt:lpstr>Introduction</vt:lpstr>
      <vt:lpstr>Problem Statement</vt:lpstr>
      <vt:lpstr>Parts of a 3D Printer</vt:lpstr>
      <vt:lpstr>Background</vt:lpstr>
      <vt:lpstr>Objectives</vt:lpstr>
      <vt:lpstr>Design Goals (Hardware)</vt:lpstr>
      <vt:lpstr>Design Goals (Software)</vt:lpstr>
      <vt:lpstr>Designs</vt:lpstr>
      <vt:lpstr>Designs</vt:lpstr>
      <vt:lpstr>Designs</vt:lpstr>
      <vt:lpstr>Design Rankings</vt:lpstr>
      <vt:lpstr>Proposed Design Solution</vt:lpstr>
      <vt:lpstr>New Features</vt:lpstr>
      <vt:lpstr>Budget Breakdown</vt:lpstr>
      <vt:lpstr>References</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Multi-Material 3D Printer</dc:title>
  <cp:lastModifiedBy>He Chen</cp:lastModifiedBy>
  <cp:revision>5</cp:revision>
  <dcterms:modified xsi:type="dcterms:W3CDTF">2015-02-25T03:08:09Z</dcterms:modified>
</cp:coreProperties>
</file>